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  <p:sldMasterId id="2147483774" r:id="rId2"/>
  </p:sldMasterIdLst>
  <p:notesMasterIdLst>
    <p:notesMasterId r:id="rId72"/>
  </p:notesMasterIdLst>
  <p:sldIdLst>
    <p:sldId id="265" r:id="rId3"/>
    <p:sldId id="266" r:id="rId4"/>
    <p:sldId id="260" r:id="rId5"/>
    <p:sldId id="1137" r:id="rId6"/>
    <p:sldId id="1130" r:id="rId7"/>
    <p:sldId id="261" r:id="rId8"/>
    <p:sldId id="1131" r:id="rId9"/>
    <p:sldId id="1132" r:id="rId10"/>
    <p:sldId id="1135" r:id="rId11"/>
    <p:sldId id="1138" r:id="rId12"/>
    <p:sldId id="1127" r:id="rId13"/>
    <p:sldId id="1128" r:id="rId14"/>
    <p:sldId id="1121" r:id="rId15"/>
    <p:sldId id="1120" r:id="rId16"/>
    <p:sldId id="995" r:id="rId17"/>
    <p:sldId id="593" r:id="rId18"/>
    <p:sldId id="994" r:id="rId19"/>
    <p:sldId id="1068" r:id="rId20"/>
    <p:sldId id="1071" r:id="rId21"/>
    <p:sldId id="1139" r:id="rId22"/>
    <p:sldId id="981" r:id="rId23"/>
    <p:sldId id="711" r:id="rId24"/>
    <p:sldId id="712" r:id="rId25"/>
    <p:sldId id="568" r:id="rId26"/>
    <p:sldId id="713" r:id="rId27"/>
    <p:sldId id="727" r:id="rId28"/>
    <p:sldId id="606" r:id="rId29"/>
    <p:sldId id="953" r:id="rId30"/>
    <p:sldId id="1140" r:id="rId31"/>
    <p:sldId id="1133" r:id="rId32"/>
    <p:sldId id="572" r:id="rId33"/>
    <p:sldId id="714" r:id="rId34"/>
    <p:sldId id="571" r:id="rId35"/>
    <p:sldId id="715" r:id="rId36"/>
    <p:sldId id="718" r:id="rId37"/>
    <p:sldId id="1092" r:id="rId38"/>
    <p:sldId id="1001" r:id="rId39"/>
    <p:sldId id="1088" r:id="rId40"/>
    <p:sldId id="573" r:id="rId41"/>
    <p:sldId id="717" r:id="rId42"/>
    <p:sldId id="574" r:id="rId43"/>
    <p:sldId id="1134" r:id="rId44"/>
    <p:sldId id="1129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289" r:id="rId57"/>
    <p:sldId id="1141" r:id="rId58"/>
    <p:sldId id="292" r:id="rId59"/>
    <p:sldId id="293" r:id="rId60"/>
    <p:sldId id="294" r:id="rId61"/>
    <p:sldId id="295" r:id="rId62"/>
    <p:sldId id="296" r:id="rId63"/>
    <p:sldId id="297" r:id="rId64"/>
    <p:sldId id="298" r:id="rId65"/>
    <p:sldId id="299" r:id="rId66"/>
    <p:sldId id="300" r:id="rId67"/>
    <p:sldId id="301" r:id="rId68"/>
    <p:sldId id="302" r:id="rId69"/>
    <p:sldId id="267" r:id="rId70"/>
    <p:sldId id="264" r:id="rId7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ón" id="{FC11B11D-714A-4FB5-959B-C779B46CFCB2}">
          <p14:sldIdLst>
            <p14:sldId id="265"/>
            <p14:sldId id="266"/>
            <p14:sldId id="260"/>
          </p14:sldIdLst>
        </p14:section>
        <p14:section name="Introduccion" id="{F18ED3BC-524B-44D0-B94A-D1CEBE8E8873}">
          <p14:sldIdLst>
            <p14:sldId id="1137"/>
            <p14:sldId id="1130"/>
            <p14:sldId id="261"/>
            <p14:sldId id="1131"/>
            <p14:sldId id="1132"/>
            <p14:sldId id="1135"/>
          </p14:sldIdLst>
        </p14:section>
        <p14:section name="HTML: Origen y evolución" id="{74B75010-81EB-4241-BCA9-7DB228253DB6}">
          <p14:sldIdLst>
            <p14:sldId id="1138"/>
            <p14:sldId id="1127"/>
            <p14:sldId id="1128"/>
            <p14:sldId id="1121"/>
            <p14:sldId id="1120"/>
            <p14:sldId id="995"/>
            <p14:sldId id="593"/>
            <p14:sldId id="994"/>
            <p14:sldId id="1068"/>
            <p14:sldId id="1071"/>
          </p14:sldIdLst>
        </p14:section>
        <p14:section name="Lenguaje HTML" id="{B20EB74F-1C6B-44C4-885C-E6AE9F61B83A}">
          <p14:sldIdLst>
            <p14:sldId id="1139"/>
            <p14:sldId id="981"/>
            <p14:sldId id="711"/>
            <p14:sldId id="712"/>
            <p14:sldId id="568"/>
            <p14:sldId id="713"/>
            <p14:sldId id="727"/>
            <p14:sldId id="606"/>
            <p14:sldId id="953"/>
          </p14:sldIdLst>
        </p14:section>
        <p14:section name="Documentos HTML" id="{17C75821-17EA-4F82-AF6B-8BCA4FF9F493}">
          <p14:sldIdLst>
            <p14:sldId id="1140"/>
            <p14:sldId id="1133"/>
            <p14:sldId id="572"/>
            <p14:sldId id="714"/>
            <p14:sldId id="571"/>
            <p14:sldId id="715"/>
            <p14:sldId id="718"/>
            <p14:sldId id="1092"/>
            <p14:sldId id="1001"/>
            <p14:sldId id="1088"/>
            <p14:sldId id="573"/>
            <p14:sldId id="717"/>
            <p14:sldId id="574"/>
            <p14:sldId id="1134"/>
            <p14:sldId id="1129"/>
          </p14:sldIdLst>
        </p14:section>
        <p14:section name="Etiquetas HTML" id="{922A6AC1-7243-43C9-9B87-E66D27EB2A0D}">
          <p14:sldIdLst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Otros elementos HTML" id="{05BA90E9-135C-4ECC-B0B6-17D4838E855F}">
          <p14:sldIdLst>
            <p14:sldId id="114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Despedida" id="{D8C65F02-AFBA-47EE-B557-D2AB1B3D1D43}">
          <p14:sldIdLst>
            <p14:sldId id="267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19F"/>
    <a:srgbClr val="8BB425"/>
    <a:srgbClr val="FFFFF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9B2B0E-77F1-40EE-95E6-0E872B65137F}" v="2" dt="2019-02-04T21:39:59.0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Objects="1">
      <p:cViewPr varScale="1">
        <p:scale>
          <a:sx n="86" d="100"/>
          <a:sy n="86" d="100"/>
        </p:scale>
        <p:origin x="137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Cerezo" userId="5ea20e796f35876f" providerId="LiveId" clId="{F55D1B1E-693F-45A3-AF7E-BD056D37EEC3}"/>
    <pc:docChg chg="undo custSel addSld delSld modSld sldOrd modMainMaster delSection modSection">
      <pc:chgData name="Alejandro Cerezo" userId="5ea20e796f35876f" providerId="LiveId" clId="{F55D1B1E-693F-45A3-AF7E-BD056D37EEC3}" dt="2018-11-18T20:39:29.755" v="405" actId="1076"/>
      <pc:docMkLst>
        <pc:docMk/>
      </pc:docMkLst>
      <pc:sldChg chg="delSp modSp">
        <pc:chgData name="Alejandro Cerezo" userId="5ea20e796f35876f" providerId="LiveId" clId="{F55D1B1E-693F-45A3-AF7E-BD056D37EEC3}" dt="2018-11-18T09:49:39.106" v="11" actId="478"/>
        <pc:sldMkLst>
          <pc:docMk/>
          <pc:sldMk cId="0" sldId="260"/>
        </pc:sldMkLst>
        <pc:spChg chg="mod">
          <ac:chgData name="Alejandro Cerezo" userId="5ea20e796f35876f" providerId="LiveId" clId="{F55D1B1E-693F-45A3-AF7E-BD056D37EEC3}" dt="2018-11-18T09:43:06.678" v="7" actId="20577"/>
          <ac:spMkLst>
            <pc:docMk/>
            <pc:sldMk cId="0" sldId="260"/>
            <ac:spMk id="3" creationId="{00000000-0000-0000-0000-000000000000}"/>
          </ac:spMkLst>
        </pc:spChg>
        <pc:spChg chg="mod">
          <ac:chgData name="Alejandro Cerezo" userId="5ea20e796f35876f" providerId="LiveId" clId="{F55D1B1E-693F-45A3-AF7E-BD056D37EEC3}" dt="2018-11-18T09:42:11.472" v="3" actId="20577"/>
          <ac:spMkLst>
            <pc:docMk/>
            <pc:sldMk cId="0" sldId="260"/>
            <ac:spMk id="9" creationId="{00000000-0000-0000-0000-000000000000}"/>
          </ac:spMkLst>
        </pc:spChg>
        <pc:spChg chg="del">
          <ac:chgData name="Alejandro Cerezo" userId="5ea20e796f35876f" providerId="LiveId" clId="{F55D1B1E-693F-45A3-AF7E-BD056D37EEC3}" dt="2018-11-18T09:49:39.106" v="11" actId="478"/>
          <ac:spMkLst>
            <pc:docMk/>
            <pc:sldMk cId="0" sldId="260"/>
            <ac:spMk id="10" creationId="{00000000-0000-0000-0000-000000000000}"/>
          </ac:spMkLst>
        </pc:spChg>
        <pc:spChg chg="del">
          <ac:chgData name="Alejandro Cerezo" userId="5ea20e796f35876f" providerId="LiveId" clId="{F55D1B1E-693F-45A3-AF7E-BD056D37EEC3}" dt="2018-11-18T09:49:39.106" v="11" actId="478"/>
          <ac:spMkLst>
            <pc:docMk/>
            <pc:sldMk cId="0" sldId="260"/>
            <ac:spMk id="12" creationId="{00000000-0000-0000-0000-000000000000}"/>
          </ac:spMkLst>
        </pc:spChg>
        <pc:picChg chg="del">
          <ac:chgData name="Alejandro Cerezo" userId="5ea20e796f35876f" providerId="LiveId" clId="{F55D1B1E-693F-45A3-AF7E-BD056D37EEC3}" dt="2018-11-18T09:49:39.106" v="11" actId="478"/>
          <ac:picMkLst>
            <pc:docMk/>
            <pc:sldMk cId="0" sldId="260"/>
            <ac:picMk id="11" creationId="{00000000-0000-0000-0000-000000000000}"/>
          </ac:picMkLst>
        </pc:picChg>
      </pc:sldChg>
      <pc:sldChg chg="modSp del">
        <pc:chgData name="Alejandro Cerezo" userId="5ea20e796f35876f" providerId="LiveId" clId="{F55D1B1E-693F-45A3-AF7E-BD056D37EEC3}" dt="2018-11-18T20:28:15.507" v="190" actId="1076"/>
        <pc:sldMkLst>
          <pc:docMk/>
          <pc:sldMk cId="0" sldId="261"/>
        </pc:sldMkLst>
        <pc:spChg chg="mod">
          <ac:chgData name="Alejandro Cerezo" userId="5ea20e796f35876f" providerId="LiveId" clId="{F55D1B1E-693F-45A3-AF7E-BD056D37EEC3}" dt="2018-11-18T20:24:50.947" v="114" actId="27636"/>
          <ac:spMkLst>
            <pc:docMk/>
            <pc:sldMk cId="0" sldId="261"/>
            <ac:spMk id="101" creationId="{00000000-0000-0000-0000-000000000000}"/>
          </ac:spMkLst>
        </pc:spChg>
        <pc:spChg chg="mod">
          <ac:chgData name="Alejandro Cerezo" userId="5ea20e796f35876f" providerId="LiveId" clId="{F55D1B1E-693F-45A3-AF7E-BD056D37EEC3}" dt="2018-11-18T20:28:15.507" v="190" actId="1076"/>
          <ac:spMkLst>
            <pc:docMk/>
            <pc:sldMk cId="0" sldId="261"/>
            <ac:spMk id="102" creationId="{00000000-0000-0000-0000-000000000000}"/>
          </ac:spMkLst>
        </pc:spChg>
        <pc:picChg chg="mod">
          <ac:chgData name="Alejandro Cerezo" userId="5ea20e796f35876f" providerId="LiveId" clId="{F55D1B1E-693F-45A3-AF7E-BD056D37EEC3}" dt="2018-11-18T20:28:15.507" v="190" actId="1076"/>
          <ac:picMkLst>
            <pc:docMk/>
            <pc:sldMk cId="0" sldId="261"/>
            <ac:picMk id="103" creationId="{00000000-0000-0000-0000-000000000000}"/>
          </ac:picMkLst>
        </pc:picChg>
      </pc:sldChg>
      <pc:sldChg chg="delSp">
        <pc:chgData name="Alejandro Cerezo" userId="5ea20e796f35876f" providerId="LiveId" clId="{F55D1B1E-693F-45A3-AF7E-BD056D37EEC3}" dt="2018-11-18T09:49:19.836" v="10" actId="478"/>
        <pc:sldMkLst>
          <pc:docMk/>
          <pc:sldMk cId="561762674" sldId="266"/>
        </pc:sldMkLst>
        <pc:spChg chg="del">
          <ac:chgData name="Alejandro Cerezo" userId="5ea20e796f35876f" providerId="LiveId" clId="{F55D1B1E-693F-45A3-AF7E-BD056D37EEC3}" dt="2018-11-18T09:49:19.836" v="10" actId="478"/>
          <ac:spMkLst>
            <pc:docMk/>
            <pc:sldMk cId="561762674" sldId="266"/>
            <ac:spMk id="18" creationId="{00000000-0000-0000-0000-000000000000}"/>
          </ac:spMkLst>
        </pc:spChg>
        <pc:spChg chg="del">
          <ac:chgData name="Alejandro Cerezo" userId="5ea20e796f35876f" providerId="LiveId" clId="{F55D1B1E-693F-45A3-AF7E-BD056D37EEC3}" dt="2018-11-18T09:49:19.836" v="10" actId="478"/>
          <ac:spMkLst>
            <pc:docMk/>
            <pc:sldMk cId="561762674" sldId="266"/>
            <ac:spMk id="23" creationId="{00000000-0000-0000-0000-000000000000}"/>
          </ac:spMkLst>
        </pc:spChg>
        <pc:picChg chg="del">
          <ac:chgData name="Alejandro Cerezo" userId="5ea20e796f35876f" providerId="LiveId" clId="{F55D1B1E-693F-45A3-AF7E-BD056D37EEC3}" dt="2018-11-18T09:49:19.836" v="10" actId="478"/>
          <ac:picMkLst>
            <pc:docMk/>
            <pc:sldMk cId="561762674" sldId="266"/>
            <ac:picMk id="22" creationId="{00000000-0000-0000-0000-000000000000}"/>
          </ac:picMkLst>
        </pc:picChg>
      </pc:sldChg>
      <pc:sldChg chg="addSp delSp modSp">
        <pc:chgData name="Alejandro Cerezo" userId="5ea20e796f35876f" providerId="LiveId" clId="{F55D1B1E-693F-45A3-AF7E-BD056D37EEC3}" dt="2018-11-18T20:37:10.855" v="371" actId="20577"/>
        <pc:sldMkLst>
          <pc:docMk/>
          <pc:sldMk cId="0" sldId="278"/>
        </pc:sldMkLst>
        <pc:spChg chg="add mod">
          <ac:chgData name="Alejandro Cerezo" userId="5ea20e796f35876f" providerId="LiveId" clId="{F55D1B1E-693F-45A3-AF7E-BD056D37EEC3}" dt="2018-11-18T20:31:41.423" v="233"/>
          <ac:spMkLst>
            <pc:docMk/>
            <pc:sldMk cId="0" sldId="278"/>
            <ac:spMk id="2" creationId="{250C01B8-81E5-481A-B5ED-022CB8D498CA}"/>
          </ac:spMkLst>
        </pc:spChg>
        <pc:spChg chg="mod">
          <ac:chgData name="Alejandro Cerezo" userId="5ea20e796f35876f" providerId="LiveId" clId="{F55D1B1E-693F-45A3-AF7E-BD056D37EEC3}" dt="2018-11-18T20:37:10.855" v="371" actId="20577"/>
          <ac:spMkLst>
            <pc:docMk/>
            <pc:sldMk cId="0" sldId="278"/>
            <ac:spMk id="227" creationId="{00000000-0000-0000-0000-000000000000}"/>
          </ac:spMkLst>
        </pc:spChg>
        <pc:spChg chg="del">
          <ac:chgData name="Alejandro Cerezo" userId="5ea20e796f35876f" providerId="LiveId" clId="{F55D1B1E-693F-45A3-AF7E-BD056D37EEC3}" dt="2018-11-18T20:31:41.423" v="233"/>
          <ac:spMkLst>
            <pc:docMk/>
            <pc:sldMk cId="0" sldId="278"/>
            <ac:spMk id="228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26:31.125" v="173" actId="108"/>
        <pc:sldMkLst>
          <pc:docMk/>
          <pc:sldMk cId="0" sldId="279"/>
        </pc:sldMkLst>
        <pc:spChg chg="mod">
          <ac:chgData name="Alejandro Cerezo" userId="5ea20e796f35876f" providerId="LiveId" clId="{F55D1B1E-693F-45A3-AF7E-BD056D37EEC3}" dt="2018-11-18T20:26:31.125" v="173" actId="108"/>
          <ac:spMkLst>
            <pc:docMk/>
            <pc:sldMk cId="0" sldId="279"/>
            <ac:spMk id="233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35:29.097" v="343" actId="14100"/>
        <pc:sldMkLst>
          <pc:docMk/>
          <pc:sldMk cId="0" sldId="280"/>
        </pc:sldMkLst>
        <pc:spChg chg="mod">
          <ac:chgData name="Alejandro Cerezo" userId="5ea20e796f35876f" providerId="LiveId" clId="{F55D1B1E-693F-45A3-AF7E-BD056D37EEC3}" dt="2018-11-18T20:35:29.097" v="343" actId="14100"/>
          <ac:spMkLst>
            <pc:docMk/>
            <pc:sldMk cId="0" sldId="280"/>
            <ac:spMk id="240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35:49.772" v="348" actId="14100"/>
        <pc:sldMkLst>
          <pc:docMk/>
          <pc:sldMk cId="0" sldId="281"/>
        </pc:sldMkLst>
        <pc:spChg chg="mod">
          <ac:chgData name="Alejandro Cerezo" userId="5ea20e796f35876f" providerId="LiveId" clId="{F55D1B1E-693F-45A3-AF7E-BD056D37EEC3}" dt="2018-11-18T20:35:35.680" v="344" actId="14100"/>
          <ac:spMkLst>
            <pc:docMk/>
            <pc:sldMk cId="0" sldId="281"/>
            <ac:spMk id="250" creationId="{00000000-0000-0000-0000-000000000000}"/>
          </ac:spMkLst>
        </pc:spChg>
        <pc:spChg chg="mod">
          <ac:chgData name="Alejandro Cerezo" userId="5ea20e796f35876f" providerId="LiveId" clId="{F55D1B1E-693F-45A3-AF7E-BD056D37EEC3}" dt="2018-11-18T20:35:49.772" v="348" actId="14100"/>
          <ac:spMkLst>
            <pc:docMk/>
            <pc:sldMk cId="0" sldId="281"/>
            <ac:spMk id="252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36:18.271" v="356" actId="1076"/>
        <pc:sldMkLst>
          <pc:docMk/>
          <pc:sldMk cId="0" sldId="282"/>
        </pc:sldMkLst>
        <pc:spChg chg="mod">
          <ac:chgData name="Alejandro Cerezo" userId="5ea20e796f35876f" providerId="LiveId" clId="{F55D1B1E-693F-45A3-AF7E-BD056D37EEC3}" dt="2018-11-18T20:36:01.517" v="349" actId="1076"/>
          <ac:spMkLst>
            <pc:docMk/>
            <pc:sldMk cId="0" sldId="282"/>
            <ac:spMk id="257" creationId="{00000000-0000-0000-0000-000000000000}"/>
          </ac:spMkLst>
        </pc:spChg>
        <pc:spChg chg="mod">
          <ac:chgData name="Alejandro Cerezo" userId="5ea20e796f35876f" providerId="LiveId" clId="{F55D1B1E-693F-45A3-AF7E-BD056D37EEC3}" dt="2018-11-18T20:36:15.478" v="354" actId="1076"/>
          <ac:spMkLst>
            <pc:docMk/>
            <pc:sldMk cId="0" sldId="282"/>
            <ac:spMk id="258" creationId="{00000000-0000-0000-0000-000000000000}"/>
          </ac:spMkLst>
        </pc:spChg>
        <pc:spChg chg="mod">
          <ac:chgData name="Alejandro Cerezo" userId="5ea20e796f35876f" providerId="LiveId" clId="{F55D1B1E-693F-45A3-AF7E-BD056D37EEC3}" dt="2018-11-18T20:36:10.644" v="352" actId="1076"/>
          <ac:spMkLst>
            <pc:docMk/>
            <pc:sldMk cId="0" sldId="282"/>
            <ac:spMk id="260" creationId="{00000000-0000-0000-0000-000000000000}"/>
          </ac:spMkLst>
        </pc:spChg>
        <pc:picChg chg="mod">
          <ac:chgData name="Alejandro Cerezo" userId="5ea20e796f35876f" providerId="LiveId" clId="{F55D1B1E-693F-45A3-AF7E-BD056D37EEC3}" dt="2018-11-18T20:36:18.271" v="356" actId="1076"/>
          <ac:picMkLst>
            <pc:docMk/>
            <pc:sldMk cId="0" sldId="282"/>
            <ac:picMk id="259" creationId="{00000000-0000-0000-0000-000000000000}"/>
          </ac:picMkLst>
        </pc:picChg>
      </pc:sldChg>
      <pc:sldChg chg="modSp">
        <pc:chgData name="Alejandro Cerezo" userId="5ea20e796f35876f" providerId="LiveId" clId="{F55D1B1E-693F-45A3-AF7E-BD056D37EEC3}" dt="2018-11-18T20:36:28.074" v="357" actId="1076"/>
        <pc:sldMkLst>
          <pc:docMk/>
          <pc:sldMk cId="0" sldId="284"/>
        </pc:sldMkLst>
        <pc:spChg chg="mod">
          <ac:chgData name="Alejandro Cerezo" userId="5ea20e796f35876f" providerId="LiveId" clId="{F55D1B1E-693F-45A3-AF7E-BD056D37EEC3}" dt="2018-11-18T20:26:44.690" v="177" actId="108"/>
          <ac:spMkLst>
            <pc:docMk/>
            <pc:sldMk cId="0" sldId="284"/>
            <ac:spMk id="270" creationId="{00000000-0000-0000-0000-000000000000}"/>
          </ac:spMkLst>
        </pc:spChg>
        <pc:spChg chg="mod">
          <ac:chgData name="Alejandro Cerezo" userId="5ea20e796f35876f" providerId="LiveId" clId="{F55D1B1E-693F-45A3-AF7E-BD056D37EEC3}" dt="2018-11-18T20:36:28.074" v="357" actId="1076"/>
          <ac:spMkLst>
            <pc:docMk/>
            <pc:sldMk cId="0" sldId="284"/>
            <ac:spMk id="271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26:49.554" v="178" actId="108"/>
        <pc:sldMkLst>
          <pc:docMk/>
          <pc:sldMk cId="0" sldId="286"/>
        </pc:sldMkLst>
        <pc:spChg chg="mod">
          <ac:chgData name="Alejandro Cerezo" userId="5ea20e796f35876f" providerId="LiveId" clId="{F55D1B1E-693F-45A3-AF7E-BD056D37EEC3}" dt="2018-11-18T20:26:49.554" v="178" actId="108"/>
          <ac:spMkLst>
            <pc:docMk/>
            <pc:sldMk cId="0" sldId="286"/>
            <ac:spMk id="281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26:52.548" v="179" actId="108"/>
        <pc:sldMkLst>
          <pc:docMk/>
          <pc:sldMk cId="0" sldId="288"/>
        </pc:sldMkLst>
        <pc:spChg chg="mod">
          <ac:chgData name="Alejandro Cerezo" userId="5ea20e796f35876f" providerId="LiveId" clId="{F55D1B1E-693F-45A3-AF7E-BD056D37EEC3}" dt="2018-11-18T20:26:52.548" v="179" actId="108"/>
          <ac:spMkLst>
            <pc:docMk/>
            <pc:sldMk cId="0" sldId="288"/>
            <ac:spMk id="299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38:54.473" v="399" actId="1076"/>
        <pc:sldMkLst>
          <pc:docMk/>
          <pc:sldMk cId="0" sldId="292"/>
        </pc:sldMkLst>
        <pc:spChg chg="mod">
          <ac:chgData name="Alejandro Cerezo" userId="5ea20e796f35876f" providerId="LiveId" clId="{F55D1B1E-693F-45A3-AF7E-BD056D37EEC3}" dt="2018-11-18T20:26:58.667" v="180" actId="108"/>
          <ac:spMkLst>
            <pc:docMk/>
            <pc:sldMk cId="0" sldId="292"/>
            <ac:spMk id="322" creationId="{00000000-0000-0000-0000-000000000000}"/>
          </ac:spMkLst>
        </pc:spChg>
        <pc:spChg chg="mod">
          <ac:chgData name="Alejandro Cerezo" userId="5ea20e796f35876f" providerId="LiveId" clId="{F55D1B1E-693F-45A3-AF7E-BD056D37EEC3}" dt="2018-11-18T20:38:54.473" v="399" actId="1076"/>
          <ac:spMkLst>
            <pc:docMk/>
            <pc:sldMk cId="0" sldId="292"/>
            <ac:spMk id="323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39:05.422" v="401" actId="20577"/>
        <pc:sldMkLst>
          <pc:docMk/>
          <pc:sldMk cId="0" sldId="293"/>
        </pc:sldMkLst>
        <pc:spChg chg="mod">
          <ac:chgData name="Alejandro Cerezo" userId="5ea20e796f35876f" providerId="LiveId" clId="{F55D1B1E-693F-45A3-AF7E-BD056D37EEC3}" dt="2018-11-18T20:39:05.422" v="401" actId="20577"/>
          <ac:spMkLst>
            <pc:docMk/>
            <pc:sldMk cId="0" sldId="293"/>
            <ac:spMk id="329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39:15.531" v="403" actId="1076"/>
        <pc:sldMkLst>
          <pc:docMk/>
          <pc:sldMk cId="0" sldId="294"/>
        </pc:sldMkLst>
        <pc:spChg chg="mod">
          <ac:chgData name="Alejandro Cerezo" userId="5ea20e796f35876f" providerId="LiveId" clId="{F55D1B1E-693F-45A3-AF7E-BD056D37EEC3}" dt="2018-11-18T20:39:15.531" v="403" actId="1076"/>
          <ac:spMkLst>
            <pc:docMk/>
            <pc:sldMk cId="0" sldId="294"/>
            <ac:spMk id="334" creationId="{00000000-0000-0000-0000-000000000000}"/>
          </ac:spMkLst>
        </pc:spChg>
        <pc:picChg chg="mod">
          <ac:chgData name="Alejandro Cerezo" userId="5ea20e796f35876f" providerId="LiveId" clId="{F55D1B1E-693F-45A3-AF7E-BD056D37EEC3}" dt="2018-11-18T20:39:10.005" v="402" actId="1076"/>
          <ac:picMkLst>
            <pc:docMk/>
            <pc:sldMk cId="0" sldId="294"/>
            <ac:picMk id="336" creationId="{00000000-0000-0000-0000-000000000000}"/>
          </ac:picMkLst>
        </pc:picChg>
      </pc:sldChg>
      <pc:sldChg chg="modSp">
        <pc:chgData name="Alejandro Cerezo" userId="5ea20e796f35876f" providerId="LiveId" clId="{F55D1B1E-693F-45A3-AF7E-BD056D37EEC3}" dt="2018-11-18T20:27:04.438" v="182" actId="108"/>
        <pc:sldMkLst>
          <pc:docMk/>
          <pc:sldMk cId="0" sldId="295"/>
        </pc:sldMkLst>
        <pc:spChg chg="mod">
          <ac:chgData name="Alejandro Cerezo" userId="5ea20e796f35876f" providerId="LiveId" clId="{F55D1B1E-693F-45A3-AF7E-BD056D37EEC3}" dt="2018-11-18T20:27:04.438" v="182" actId="108"/>
          <ac:spMkLst>
            <pc:docMk/>
            <pc:sldMk cId="0" sldId="295"/>
            <ac:spMk id="341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39:29.755" v="405" actId="1076"/>
        <pc:sldMkLst>
          <pc:docMk/>
          <pc:sldMk cId="0" sldId="296"/>
        </pc:sldMkLst>
        <pc:spChg chg="mod">
          <ac:chgData name="Alejandro Cerezo" userId="5ea20e796f35876f" providerId="LiveId" clId="{F55D1B1E-693F-45A3-AF7E-BD056D37EEC3}" dt="2018-11-18T20:39:25.568" v="404" actId="1076"/>
          <ac:spMkLst>
            <pc:docMk/>
            <pc:sldMk cId="0" sldId="296"/>
            <ac:spMk id="349" creationId="{00000000-0000-0000-0000-000000000000}"/>
          </ac:spMkLst>
        </pc:spChg>
        <pc:spChg chg="mod">
          <ac:chgData name="Alejandro Cerezo" userId="5ea20e796f35876f" providerId="LiveId" clId="{F55D1B1E-693F-45A3-AF7E-BD056D37EEC3}" dt="2018-11-18T20:39:29.755" v="405" actId="1076"/>
          <ac:spMkLst>
            <pc:docMk/>
            <pc:sldMk cId="0" sldId="296"/>
            <ac:spMk id="350" creationId="{00000000-0000-0000-0000-000000000000}"/>
          </ac:spMkLst>
        </pc:spChg>
        <pc:spChg chg="mod">
          <ac:chgData name="Alejandro Cerezo" userId="5ea20e796f35876f" providerId="LiveId" clId="{F55D1B1E-693F-45A3-AF7E-BD056D37EEC3}" dt="2018-11-18T20:39:29.755" v="405" actId="1076"/>
          <ac:spMkLst>
            <pc:docMk/>
            <pc:sldMk cId="0" sldId="296"/>
            <ac:spMk id="351" creationId="{00000000-0000-0000-0000-000000000000}"/>
          </ac:spMkLst>
        </pc:spChg>
        <pc:spChg chg="mod">
          <ac:chgData name="Alejandro Cerezo" userId="5ea20e796f35876f" providerId="LiveId" clId="{F55D1B1E-693F-45A3-AF7E-BD056D37EEC3}" dt="2018-11-18T20:39:29.755" v="405" actId="1076"/>
          <ac:spMkLst>
            <pc:docMk/>
            <pc:sldMk cId="0" sldId="296"/>
            <ac:spMk id="352" creationId="{00000000-0000-0000-0000-000000000000}"/>
          </ac:spMkLst>
        </pc:spChg>
        <pc:cxnChg chg="mod">
          <ac:chgData name="Alejandro Cerezo" userId="5ea20e796f35876f" providerId="LiveId" clId="{F55D1B1E-693F-45A3-AF7E-BD056D37EEC3}" dt="2018-11-18T20:39:29.755" v="405" actId="1076"/>
          <ac:cxnSpMkLst>
            <pc:docMk/>
            <pc:sldMk cId="0" sldId="296"/>
            <ac:cxnSpMk id="353" creationId="{00000000-0000-0000-0000-000000000000}"/>
          </ac:cxnSpMkLst>
        </pc:cxnChg>
      </pc:sldChg>
      <pc:sldChg chg="modSp">
        <pc:chgData name="Alejandro Cerezo" userId="5ea20e796f35876f" providerId="LiveId" clId="{F55D1B1E-693F-45A3-AF7E-BD056D37EEC3}" dt="2018-11-18T20:27:10.473" v="184" actId="108"/>
        <pc:sldMkLst>
          <pc:docMk/>
          <pc:sldMk cId="0" sldId="298"/>
        </pc:sldMkLst>
        <pc:spChg chg="mod">
          <ac:chgData name="Alejandro Cerezo" userId="5ea20e796f35876f" providerId="LiveId" clId="{F55D1B1E-693F-45A3-AF7E-BD056D37EEC3}" dt="2018-11-18T20:27:10.473" v="184" actId="108"/>
          <ac:spMkLst>
            <pc:docMk/>
            <pc:sldMk cId="0" sldId="298"/>
            <ac:spMk id="363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27:13.061" v="185" actId="108"/>
        <pc:sldMkLst>
          <pc:docMk/>
          <pc:sldMk cId="0" sldId="299"/>
        </pc:sldMkLst>
        <pc:spChg chg="mod">
          <ac:chgData name="Alejandro Cerezo" userId="5ea20e796f35876f" providerId="LiveId" clId="{F55D1B1E-693F-45A3-AF7E-BD056D37EEC3}" dt="2018-11-18T20:27:13.061" v="185" actId="108"/>
          <ac:spMkLst>
            <pc:docMk/>
            <pc:sldMk cId="0" sldId="299"/>
            <ac:spMk id="369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27:16.061" v="186" actId="108"/>
        <pc:sldMkLst>
          <pc:docMk/>
          <pc:sldMk cId="0" sldId="300"/>
        </pc:sldMkLst>
        <pc:spChg chg="mod">
          <ac:chgData name="Alejandro Cerezo" userId="5ea20e796f35876f" providerId="LiveId" clId="{F55D1B1E-693F-45A3-AF7E-BD056D37EEC3}" dt="2018-11-18T20:27:16.061" v="186" actId="108"/>
          <ac:spMkLst>
            <pc:docMk/>
            <pc:sldMk cId="0" sldId="300"/>
            <ac:spMk id="376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27:18.504" v="187" actId="108"/>
        <pc:sldMkLst>
          <pc:docMk/>
          <pc:sldMk cId="0" sldId="301"/>
        </pc:sldMkLst>
        <pc:spChg chg="mod">
          <ac:chgData name="Alejandro Cerezo" userId="5ea20e796f35876f" providerId="LiveId" clId="{F55D1B1E-693F-45A3-AF7E-BD056D37EEC3}" dt="2018-11-18T20:27:18.504" v="187" actId="108"/>
          <ac:spMkLst>
            <pc:docMk/>
            <pc:sldMk cId="0" sldId="301"/>
            <ac:spMk id="384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27:22.388" v="188" actId="108"/>
        <pc:sldMkLst>
          <pc:docMk/>
          <pc:sldMk cId="0" sldId="302"/>
        </pc:sldMkLst>
        <pc:spChg chg="mod">
          <ac:chgData name="Alejandro Cerezo" userId="5ea20e796f35876f" providerId="LiveId" clId="{F55D1B1E-693F-45A3-AF7E-BD056D37EEC3}" dt="2018-11-18T20:27:22.388" v="188" actId="108"/>
          <ac:spMkLst>
            <pc:docMk/>
            <pc:sldMk cId="0" sldId="302"/>
            <ac:spMk id="390" creationId="{00000000-0000-0000-0000-000000000000}"/>
          </ac:spMkLst>
        </pc:spChg>
      </pc:sldChg>
      <pc:sldChg chg="modSp ord">
        <pc:chgData name="Alejandro Cerezo" userId="5ea20e796f35876f" providerId="LiveId" clId="{F55D1B1E-693F-45A3-AF7E-BD056D37EEC3}" dt="2018-11-18T20:25:36.775" v="142" actId="27636"/>
        <pc:sldMkLst>
          <pc:docMk/>
          <pc:sldMk cId="1669668394" sldId="568"/>
        </pc:sldMkLst>
        <pc:spChg chg="mod">
          <ac:chgData name="Alejandro Cerezo" userId="5ea20e796f35876f" providerId="LiveId" clId="{F55D1B1E-693F-45A3-AF7E-BD056D37EEC3}" dt="2018-11-18T20:25:36.775" v="142" actId="27636"/>
          <ac:spMkLst>
            <pc:docMk/>
            <pc:sldMk cId="1669668394" sldId="568"/>
            <ac:spMk id="2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25:59.415" v="156" actId="108"/>
        <pc:sldMkLst>
          <pc:docMk/>
          <pc:sldMk cId="4205042275" sldId="571"/>
        </pc:sldMkLst>
        <pc:spChg chg="mod">
          <ac:chgData name="Alejandro Cerezo" userId="5ea20e796f35876f" providerId="LiveId" clId="{F55D1B1E-693F-45A3-AF7E-BD056D37EEC3}" dt="2018-11-18T20:25:59.415" v="156" actId="108"/>
          <ac:spMkLst>
            <pc:docMk/>
            <pc:sldMk cId="4205042275" sldId="571"/>
            <ac:spMk id="2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25:54.899" v="153" actId="27636"/>
        <pc:sldMkLst>
          <pc:docMk/>
          <pc:sldMk cId="90112513" sldId="572"/>
        </pc:sldMkLst>
        <pc:spChg chg="mod">
          <ac:chgData name="Alejandro Cerezo" userId="5ea20e796f35876f" providerId="LiveId" clId="{F55D1B1E-693F-45A3-AF7E-BD056D37EEC3}" dt="2018-11-18T20:25:54.899" v="153" actId="27636"/>
          <ac:spMkLst>
            <pc:docMk/>
            <pc:sldMk cId="90112513" sldId="572"/>
            <ac:spMk id="2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26:18.231" v="166" actId="27636"/>
        <pc:sldMkLst>
          <pc:docMk/>
          <pc:sldMk cId="2769423451" sldId="573"/>
        </pc:sldMkLst>
        <pc:spChg chg="mod">
          <ac:chgData name="Alejandro Cerezo" userId="5ea20e796f35876f" providerId="LiveId" clId="{F55D1B1E-693F-45A3-AF7E-BD056D37EEC3}" dt="2018-11-18T20:26:18.231" v="166" actId="27636"/>
          <ac:spMkLst>
            <pc:docMk/>
            <pc:sldMk cId="2769423451" sldId="573"/>
            <ac:spMk id="2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26:22.943" v="170" actId="27636"/>
        <pc:sldMkLst>
          <pc:docMk/>
          <pc:sldMk cId="423576968" sldId="574"/>
        </pc:sldMkLst>
        <pc:spChg chg="mod">
          <ac:chgData name="Alejandro Cerezo" userId="5ea20e796f35876f" providerId="LiveId" clId="{F55D1B1E-693F-45A3-AF7E-BD056D37EEC3}" dt="2018-11-18T20:26:22.943" v="170" actId="27636"/>
          <ac:spMkLst>
            <pc:docMk/>
            <pc:sldMk cId="423576968" sldId="574"/>
            <ac:spMk id="2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25:16.678" v="129" actId="27636"/>
        <pc:sldMkLst>
          <pc:docMk/>
          <pc:sldMk cId="1213160085" sldId="593"/>
        </pc:sldMkLst>
        <pc:spChg chg="mod">
          <ac:chgData name="Alejandro Cerezo" userId="5ea20e796f35876f" providerId="LiveId" clId="{F55D1B1E-693F-45A3-AF7E-BD056D37EEC3}" dt="2018-11-18T20:25:16.678" v="129" actId="27636"/>
          <ac:spMkLst>
            <pc:docMk/>
            <pc:sldMk cId="1213160085" sldId="593"/>
            <ac:spMk id="2" creationId="{00000000-0000-0000-0000-000000000000}"/>
          </ac:spMkLst>
        </pc:spChg>
        <pc:picChg chg="mod">
          <ac:chgData name="Alejandro Cerezo" userId="5ea20e796f35876f" providerId="LiveId" clId="{F55D1B1E-693F-45A3-AF7E-BD056D37EEC3}" dt="2018-11-18T09:54:34.693" v="26" actId="1076"/>
          <ac:picMkLst>
            <pc:docMk/>
            <pc:sldMk cId="1213160085" sldId="593"/>
            <ac:picMk id="4" creationId="{00000000-0000-0000-0000-000000000000}"/>
          </ac:picMkLst>
        </pc:picChg>
      </pc:sldChg>
      <pc:sldChg chg="modSp ord">
        <pc:chgData name="Alejandro Cerezo" userId="5ea20e796f35876f" providerId="LiveId" clId="{F55D1B1E-693F-45A3-AF7E-BD056D37EEC3}" dt="2018-11-18T20:25:46.230" v="147" actId="27636"/>
        <pc:sldMkLst>
          <pc:docMk/>
          <pc:sldMk cId="87855348" sldId="606"/>
        </pc:sldMkLst>
        <pc:spChg chg="mod">
          <ac:chgData name="Alejandro Cerezo" userId="5ea20e796f35876f" providerId="LiveId" clId="{F55D1B1E-693F-45A3-AF7E-BD056D37EEC3}" dt="2018-11-18T20:25:46.230" v="147" actId="27636"/>
          <ac:spMkLst>
            <pc:docMk/>
            <pc:sldMk cId="87855348" sldId="606"/>
            <ac:spMk id="2" creationId="{00000000-0000-0000-0000-000000000000}"/>
          </ac:spMkLst>
        </pc:spChg>
      </pc:sldChg>
      <pc:sldChg chg="modSp ord">
        <pc:chgData name="Alejandro Cerezo" userId="5ea20e796f35876f" providerId="LiveId" clId="{F55D1B1E-693F-45A3-AF7E-BD056D37EEC3}" dt="2018-11-18T20:25:32.262" v="138" actId="27636"/>
        <pc:sldMkLst>
          <pc:docMk/>
          <pc:sldMk cId="205033246" sldId="711"/>
        </pc:sldMkLst>
        <pc:spChg chg="mod">
          <ac:chgData name="Alejandro Cerezo" userId="5ea20e796f35876f" providerId="LiveId" clId="{F55D1B1E-693F-45A3-AF7E-BD056D37EEC3}" dt="2018-11-18T20:25:32.262" v="138" actId="27636"/>
          <ac:spMkLst>
            <pc:docMk/>
            <pc:sldMk cId="205033246" sldId="711"/>
            <ac:spMk id="2" creationId="{00000000-0000-0000-0000-000000000000}"/>
          </ac:spMkLst>
        </pc:spChg>
      </pc:sldChg>
      <pc:sldChg chg="modSp ord">
        <pc:chgData name="Alejandro Cerezo" userId="5ea20e796f35876f" providerId="LiveId" clId="{F55D1B1E-693F-45A3-AF7E-BD056D37EEC3}" dt="2018-11-18T20:25:34.560" v="140" actId="27636"/>
        <pc:sldMkLst>
          <pc:docMk/>
          <pc:sldMk cId="3664723632" sldId="712"/>
        </pc:sldMkLst>
        <pc:spChg chg="mod">
          <ac:chgData name="Alejandro Cerezo" userId="5ea20e796f35876f" providerId="LiveId" clId="{F55D1B1E-693F-45A3-AF7E-BD056D37EEC3}" dt="2018-11-18T20:25:34.560" v="140" actId="27636"/>
          <ac:spMkLst>
            <pc:docMk/>
            <pc:sldMk cId="3664723632" sldId="712"/>
            <ac:spMk id="2" creationId="{00000000-0000-0000-0000-000000000000}"/>
          </ac:spMkLst>
        </pc:spChg>
      </pc:sldChg>
      <pc:sldChg chg="modSp ord">
        <pc:chgData name="Alejandro Cerezo" userId="5ea20e796f35876f" providerId="LiveId" clId="{F55D1B1E-693F-45A3-AF7E-BD056D37EEC3}" dt="2018-11-18T20:31:06.247" v="232" actId="14100"/>
        <pc:sldMkLst>
          <pc:docMk/>
          <pc:sldMk cId="3937601892" sldId="713"/>
        </pc:sldMkLst>
        <pc:spChg chg="mod">
          <ac:chgData name="Alejandro Cerezo" userId="5ea20e796f35876f" providerId="LiveId" clId="{F55D1B1E-693F-45A3-AF7E-BD056D37EEC3}" dt="2018-11-18T20:31:06.247" v="232" actId="14100"/>
          <ac:spMkLst>
            <pc:docMk/>
            <pc:sldMk cId="3937601892" sldId="713"/>
            <ac:spMk id="2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25:57.153" v="155" actId="27636"/>
        <pc:sldMkLst>
          <pc:docMk/>
          <pc:sldMk cId="629955707" sldId="714"/>
        </pc:sldMkLst>
        <pc:spChg chg="mod">
          <ac:chgData name="Alejandro Cerezo" userId="5ea20e796f35876f" providerId="LiveId" clId="{F55D1B1E-693F-45A3-AF7E-BD056D37EEC3}" dt="2018-11-18T20:25:57.153" v="155" actId="27636"/>
          <ac:spMkLst>
            <pc:docMk/>
            <pc:sldMk cId="629955707" sldId="714"/>
            <ac:spMk id="2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26:02.945" v="158" actId="27636"/>
        <pc:sldMkLst>
          <pc:docMk/>
          <pc:sldMk cId="1559074317" sldId="715"/>
        </pc:sldMkLst>
        <pc:spChg chg="mod">
          <ac:chgData name="Alejandro Cerezo" userId="5ea20e796f35876f" providerId="LiveId" clId="{F55D1B1E-693F-45A3-AF7E-BD056D37EEC3}" dt="2018-11-18T20:26:02.945" v="158" actId="27636"/>
          <ac:spMkLst>
            <pc:docMk/>
            <pc:sldMk cId="1559074317" sldId="715"/>
            <ac:spMk id="2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26:20.412" v="168" actId="27636"/>
        <pc:sldMkLst>
          <pc:docMk/>
          <pc:sldMk cId="819835997" sldId="717"/>
        </pc:sldMkLst>
        <pc:spChg chg="mod">
          <ac:chgData name="Alejandro Cerezo" userId="5ea20e796f35876f" providerId="LiveId" clId="{F55D1B1E-693F-45A3-AF7E-BD056D37EEC3}" dt="2018-11-18T20:26:20.412" v="168" actId="27636"/>
          <ac:spMkLst>
            <pc:docMk/>
            <pc:sldMk cId="819835997" sldId="717"/>
            <ac:spMk id="2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26:05.465" v="159" actId="108"/>
        <pc:sldMkLst>
          <pc:docMk/>
          <pc:sldMk cId="2105957713" sldId="718"/>
        </pc:sldMkLst>
        <pc:spChg chg="mod">
          <ac:chgData name="Alejandro Cerezo" userId="5ea20e796f35876f" providerId="LiveId" clId="{F55D1B1E-693F-45A3-AF7E-BD056D37EEC3}" dt="2018-11-18T20:26:05.465" v="159" actId="108"/>
          <ac:spMkLst>
            <pc:docMk/>
            <pc:sldMk cId="2105957713" sldId="718"/>
            <ac:spMk id="2" creationId="{00000000-0000-0000-0000-000000000000}"/>
          </ac:spMkLst>
        </pc:spChg>
      </pc:sldChg>
      <pc:sldChg chg="modSp ord">
        <pc:chgData name="Alejandro Cerezo" userId="5ea20e796f35876f" providerId="LiveId" clId="{F55D1B1E-693F-45A3-AF7E-BD056D37EEC3}" dt="2018-11-18T20:25:43.736" v="145" actId="27636"/>
        <pc:sldMkLst>
          <pc:docMk/>
          <pc:sldMk cId="2520957372" sldId="727"/>
        </pc:sldMkLst>
        <pc:spChg chg="mod">
          <ac:chgData name="Alejandro Cerezo" userId="5ea20e796f35876f" providerId="LiveId" clId="{F55D1B1E-693F-45A3-AF7E-BD056D37EEC3}" dt="2018-11-18T20:25:43.736" v="145" actId="27636"/>
          <ac:spMkLst>
            <pc:docMk/>
            <pc:sldMk cId="2520957372" sldId="727"/>
            <ac:spMk id="3" creationId="{00000000-0000-0000-0000-000000000000}"/>
          </ac:spMkLst>
        </pc:spChg>
      </pc:sldChg>
      <pc:sldChg chg="modSp ord">
        <pc:chgData name="Alejandro Cerezo" userId="5ea20e796f35876f" providerId="LiveId" clId="{F55D1B1E-693F-45A3-AF7E-BD056D37EEC3}" dt="2018-11-18T20:25:49.118" v="149" actId="27636"/>
        <pc:sldMkLst>
          <pc:docMk/>
          <pc:sldMk cId="4081070443" sldId="953"/>
        </pc:sldMkLst>
        <pc:spChg chg="mod">
          <ac:chgData name="Alejandro Cerezo" userId="5ea20e796f35876f" providerId="LiveId" clId="{F55D1B1E-693F-45A3-AF7E-BD056D37EEC3}" dt="2018-11-18T20:25:49.118" v="149" actId="27636"/>
          <ac:spMkLst>
            <pc:docMk/>
            <pc:sldMk cId="4081070443" sldId="953"/>
            <ac:spMk id="2" creationId="{00000000-0000-0000-0000-000000000000}"/>
          </ac:spMkLst>
        </pc:spChg>
      </pc:sldChg>
      <pc:sldChg chg="modSp ord">
        <pc:chgData name="Alejandro Cerezo" userId="5ea20e796f35876f" providerId="LiveId" clId="{F55D1B1E-693F-45A3-AF7E-BD056D37EEC3}" dt="2018-11-18T20:30:54.683" v="231" actId="14100"/>
        <pc:sldMkLst>
          <pc:docMk/>
          <pc:sldMk cId="3947363043" sldId="981"/>
        </pc:sldMkLst>
        <pc:spChg chg="mod">
          <ac:chgData name="Alejandro Cerezo" userId="5ea20e796f35876f" providerId="LiveId" clId="{F55D1B1E-693F-45A3-AF7E-BD056D37EEC3}" dt="2018-11-18T20:30:54.683" v="231" actId="14100"/>
          <ac:spMkLst>
            <pc:docMk/>
            <pc:sldMk cId="3947363043" sldId="981"/>
            <ac:spMk id="3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25:19.621" v="131" actId="27636"/>
        <pc:sldMkLst>
          <pc:docMk/>
          <pc:sldMk cId="2306003128" sldId="994"/>
        </pc:sldMkLst>
        <pc:spChg chg="mod">
          <ac:chgData name="Alejandro Cerezo" userId="5ea20e796f35876f" providerId="LiveId" clId="{F55D1B1E-693F-45A3-AF7E-BD056D37EEC3}" dt="2018-11-18T20:25:19.621" v="131" actId="27636"/>
          <ac:spMkLst>
            <pc:docMk/>
            <pc:sldMk cId="2306003128" sldId="994"/>
            <ac:spMk id="2" creationId="{00000000-0000-0000-0000-000000000000}"/>
          </ac:spMkLst>
        </pc:spChg>
        <pc:spChg chg="mod">
          <ac:chgData name="Alejandro Cerezo" userId="5ea20e796f35876f" providerId="LiveId" clId="{F55D1B1E-693F-45A3-AF7E-BD056D37EEC3}" dt="2018-11-18T09:54:59.414" v="28" actId="1076"/>
          <ac:spMkLst>
            <pc:docMk/>
            <pc:sldMk cId="2306003128" sldId="994"/>
            <ac:spMk id="3" creationId="{00000000-0000-0000-0000-000000000000}"/>
          </ac:spMkLst>
        </pc:spChg>
        <pc:spChg chg="mod">
          <ac:chgData name="Alejandro Cerezo" userId="5ea20e796f35876f" providerId="LiveId" clId="{F55D1B1E-693F-45A3-AF7E-BD056D37EEC3}" dt="2018-11-18T09:54:59.414" v="28" actId="1076"/>
          <ac:spMkLst>
            <pc:docMk/>
            <pc:sldMk cId="2306003128" sldId="994"/>
            <ac:spMk id="4" creationId="{00000000-0000-0000-0000-000000000000}"/>
          </ac:spMkLst>
        </pc:spChg>
        <pc:spChg chg="mod">
          <ac:chgData name="Alejandro Cerezo" userId="5ea20e796f35876f" providerId="LiveId" clId="{F55D1B1E-693F-45A3-AF7E-BD056D37EEC3}" dt="2018-11-18T09:54:59.414" v="28" actId="1076"/>
          <ac:spMkLst>
            <pc:docMk/>
            <pc:sldMk cId="2306003128" sldId="994"/>
            <ac:spMk id="5" creationId="{00000000-0000-0000-0000-000000000000}"/>
          </ac:spMkLst>
        </pc:spChg>
        <pc:spChg chg="mod">
          <ac:chgData name="Alejandro Cerezo" userId="5ea20e796f35876f" providerId="LiveId" clId="{F55D1B1E-693F-45A3-AF7E-BD056D37EEC3}" dt="2018-11-18T09:54:59.414" v="28" actId="1076"/>
          <ac:spMkLst>
            <pc:docMk/>
            <pc:sldMk cId="2306003128" sldId="994"/>
            <ac:spMk id="6" creationId="{00000000-0000-0000-0000-000000000000}"/>
          </ac:spMkLst>
        </pc:spChg>
        <pc:picChg chg="mod">
          <ac:chgData name="Alejandro Cerezo" userId="5ea20e796f35876f" providerId="LiveId" clId="{F55D1B1E-693F-45A3-AF7E-BD056D37EEC3}" dt="2018-11-18T09:54:59.414" v="28" actId="1076"/>
          <ac:picMkLst>
            <pc:docMk/>
            <pc:sldMk cId="2306003128" sldId="994"/>
            <ac:picMk id="32770" creationId="{00000000-0000-0000-0000-000000000000}"/>
          </ac:picMkLst>
        </pc:picChg>
      </pc:sldChg>
      <pc:sldChg chg="modSp">
        <pc:chgData name="Alejandro Cerezo" userId="5ea20e796f35876f" providerId="LiveId" clId="{F55D1B1E-693F-45A3-AF7E-BD056D37EEC3}" dt="2018-11-18T20:25:14.104" v="127" actId="27636"/>
        <pc:sldMkLst>
          <pc:docMk/>
          <pc:sldMk cId="2889131038" sldId="995"/>
        </pc:sldMkLst>
        <pc:spChg chg="mod">
          <ac:chgData name="Alejandro Cerezo" userId="5ea20e796f35876f" providerId="LiveId" clId="{F55D1B1E-693F-45A3-AF7E-BD056D37EEC3}" dt="2018-11-18T20:25:14.104" v="127" actId="27636"/>
          <ac:spMkLst>
            <pc:docMk/>
            <pc:sldMk cId="2889131038" sldId="995"/>
            <ac:spMk id="2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26:12.754" v="162" actId="27636"/>
        <pc:sldMkLst>
          <pc:docMk/>
          <pc:sldMk cId="3467195406" sldId="1001"/>
        </pc:sldMkLst>
        <pc:spChg chg="mod">
          <ac:chgData name="Alejandro Cerezo" userId="5ea20e796f35876f" providerId="LiveId" clId="{F55D1B1E-693F-45A3-AF7E-BD056D37EEC3}" dt="2018-11-18T20:26:12.754" v="162" actId="27636"/>
          <ac:spMkLst>
            <pc:docMk/>
            <pc:sldMk cId="3467195406" sldId="1001"/>
            <ac:spMk id="2" creationId="{00000000-0000-0000-0000-000000000000}"/>
          </ac:spMkLst>
        </pc:spChg>
        <pc:spChg chg="mod">
          <ac:chgData name="Alejandro Cerezo" userId="5ea20e796f35876f" providerId="LiveId" clId="{F55D1B1E-693F-45A3-AF7E-BD056D37EEC3}" dt="2018-11-18T10:18:11.479" v="31" actId="1076"/>
          <ac:spMkLst>
            <pc:docMk/>
            <pc:sldMk cId="3467195406" sldId="1001"/>
            <ac:spMk id="3" creationId="{00000000-0000-0000-0000-000000000000}"/>
          </ac:spMkLst>
        </pc:spChg>
        <pc:spChg chg="mod">
          <ac:chgData name="Alejandro Cerezo" userId="5ea20e796f35876f" providerId="LiveId" clId="{F55D1B1E-693F-45A3-AF7E-BD056D37EEC3}" dt="2018-11-18T10:17:54.835" v="30" actId="1076"/>
          <ac:spMkLst>
            <pc:docMk/>
            <pc:sldMk cId="3467195406" sldId="1001"/>
            <ac:spMk id="5" creationId="{00000000-0000-0000-0000-000000000000}"/>
          </ac:spMkLst>
        </pc:spChg>
        <pc:spChg chg="mod">
          <ac:chgData name="Alejandro Cerezo" userId="5ea20e796f35876f" providerId="LiveId" clId="{F55D1B1E-693F-45A3-AF7E-BD056D37EEC3}" dt="2018-11-18T10:18:11.479" v="31" actId="1076"/>
          <ac:spMkLst>
            <pc:docMk/>
            <pc:sldMk cId="3467195406" sldId="1001"/>
            <ac:spMk id="11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25:22.541" v="133" actId="27636"/>
        <pc:sldMkLst>
          <pc:docMk/>
          <pc:sldMk cId="496075887" sldId="1068"/>
        </pc:sldMkLst>
        <pc:spChg chg="mod">
          <ac:chgData name="Alejandro Cerezo" userId="5ea20e796f35876f" providerId="LiveId" clId="{F55D1B1E-693F-45A3-AF7E-BD056D37EEC3}" dt="2018-11-18T20:25:22.541" v="133" actId="27636"/>
          <ac:spMkLst>
            <pc:docMk/>
            <pc:sldMk cId="496075887" sldId="1068"/>
            <ac:spMk id="2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25:24.760" v="135" actId="27636"/>
        <pc:sldMkLst>
          <pc:docMk/>
          <pc:sldMk cId="2791613583" sldId="1071"/>
        </pc:sldMkLst>
        <pc:spChg chg="mod">
          <ac:chgData name="Alejandro Cerezo" userId="5ea20e796f35876f" providerId="LiveId" clId="{F55D1B1E-693F-45A3-AF7E-BD056D37EEC3}" dt="2018-11-18T20:25:24.760" v="135" actId="27636"/>
          <ac:spMkLst>
            <pc:docMk/>
            <pc:sldMk cId="2791613583" sldId="1071"/>
            <ac:spMk id="2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26:15.092" v="164" actId="27636"/>
        <pc:sldMkLst>
          <pc:docMk/>
          <pc:sldMk cId="111968410" sldId="1088"/>
        </pc:sldMkLst>
        <pc:spChg chg="mod">
          <ac:chgData name="Alejandro Cerezo" userId="5ea20e796f35876f" providerId="LiveId" clId="{F55D1B1E-693F-45A3-AF7E-BD056D37EEC3}" dt="2018-11-18T20:26:15.092" v="164" actId="27636"/>
          <ac:spMkLst>
            <pc:docMk/>
            <pc:sldMk cId="111968410" sldId="1088"/>
            <ac:spMk id="2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26:08.165" v="160" actId="108"/>
        <pc:sldMkLst>
          <pc:docMk/>
          <pc:sldMk cId="2093337792" sldId="1092"/>
        </pc:sldMkLst>
        <pc:spChg chg="mod">
          <ac:chgData name="Alejandro Cerezo" userId="5ea20e796f35876f" providerId="LiveId" clId="{F55D1B1E-693F-45A3-AF7E-BD056D37EEC3}" dt="2018-11-18T20:26:08.165" v="160" actId="108"/>
          <ac:spMkLst>
            <pc:docMk/>
            <pc:sldMk cId="2093337792" sldId="1092"/>
            <ac:spMk id="2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25:11.669" v="125" actId="27636"/>
        <pc:sldMkLst>
          <pc:docMk/>
          <pc:sldMk cId="1067409212" sldId="1120"/>
        </pc:sldMkLst>
        <pc:spChg chg="mod">
          <ac:chgData name="Alejandro Cerezo" userId="5ea20e796f35876f" providerId="LiveId" clId="{F55D1B1E-693F-45A3-AF7E-BD056D37EEC3}" dt="2018-11-18T20:25:11.669" v="125" actId="27636"/>
          <ac:spMkLst>
            <pc:docMk/>
            <pc:sldMk cId="1067409212" sldId="1120"/>
            <ac:spMk id="2" creationId="{00000000-0000-0000-0000-000000000000}"/>
          </ac:spMkLst>
        </pc:spChg>
      </pc:sldChg>
      <pc:sldChg chg="modSp">
        <pc:chgData name="Alejandro Cerezo" userId="5ea20e796f35876f" providerId="LiveId" clId="{F55D1B1E-693F-45A3-AF7E-BD056D37EEC3}" dt="2018-11-18T20:25:09.241" v="123" actId="27636"/>
        <pc:sldMkLst>
          <pc:docMk/>
          <pc:sldMk cId="690559117" sldId="1121"/>
        </pc:sldMkLst>
        <pc:spChg chg="mod">
          <ac:chgData name="Alejandro Cerezo" userId="5ea20e796f35876f" providerId="LiveId" clId="{F55D1B1E-693F-45A3-AF7E-BD056D37EEC3}" dt="2018-11-18T20:25:09.241" v="123" actId="27636"/>
          <ac:spMkLst>
            <pc:docMk/>
            <pc:sldMk cId="690559117" sldId="1121"/>
            <ac:spMk id="2" creationId="{00000000-0000-0000-0000-000000000000}"/>
          </ac:spMkLst>
        </pc:spChg>
        <pc:picChg chg="mod">
          <ac:chgData name="Alejandro Cerezo" userId="5ea20e796f35876f" providerId="LiveId" clId="{F55D1B1E-693F-45A3-AF7E-BD056D37EEC3}" dt="2018-11-18T09:51:57.558" v="19" actId="1076"/>
          <ac:picMkLst>
            <pc:docMk/>
            <pc:sldMk cId="690559117" sldId="1121"/>
            <ac:picMk id="14" creationId="{00000000-0000-0000-0000-000000000000}"/>
          </ac:picMkLst>
        </pc:picChg>
      </pc:sldChg>
      <pc:sldChg chg="modSp modNotes">
        <pc:chgData name="Alejandro Cerezo" userId="5ea20e796f35876f" providerId="LiveId" clId="{F55D1B1E-693F-45A3-AF7E-BD056D37EEC3}" dt="2018-11-18T20:25:04.699" v="119" actId="108"/>
        <pc:sldMkLst>
          <pc:docMk/>
          <pc:sldMk cId="1567548379" sldId="1127"/>
        </pc:sldMkLst>
        <pc:spChg chg="mod">
          <ac:chgData name="Alejandro Cerezo" userId="5ea20e796f35876f" providerId="LiveId" clId="{F55D1B1E-693F-45A3-AF7E-BD056D37EEC3}" dt="2018-11-18T20:25:04.699" v="119" actId="108"/>
          <ac:spMkLst>
            <pc:docMk/>
            <pc:sldMk cId="1567548379" sldId="1127"/>
            <ac:spMk id="2" creationId="{00000000-0000-0000-0000-000000000000}"/>
          </ac:spMkLst>
        </pc:spChg>
        <pc:spChg chg="mod">
          <ac:chgData name="Alejandro Cerezo" userId="5ea20e796f35876f" providerId="LiveId" clId="{F55D1B1E-693F-45A3-AF7E-BD056D37EEC3}" dt="2018-11-18T09:51:42.386" v="15" actId="1076"/>
          <ac:spMkLst>
            <pc:docMk/>
            <pc:sldMk cId="1567548379" sldId="1127"/>
            <ac:spMk id="14" creationId="{00000000-0000-0000-0000-000000000000}"/>
          </ac:spMkLst>
        </pc:spChg>
        <pc:picChg chg="mod">
          <ac:chgData name="Alejandro Cerezo" userId="5ea20e796f35876f" providerId="LiveId" clId="{F55D1B1E-693F-45A3-AF7E-BD056D37EEC3}" dt="2018-11-18T09:51:38.671" v="14" actId="14100"/>
          <ac:picMkLst>
            <pc:docMk/>
            <pc:sldMk cId="1567548379" sldId="1127"/>
            <ac:picMk id="4" creationId="{00000000-0000-0000-0000-000000000000}"/>
          </ac:picMkLst>
        </pc:picChg>
        <pc:picChg chg="mod">
          <ac:chgData name="Alejandro Cerezo" userId="5ea20e796f35876f" providerId="LiveId" clId="{F55D1B1E-693F-45A3-AF7E-BD056D37EEC3}" dt="2018-11-18T09:51:46.724" v="17" actId="1076"/>
          <ac:picMkLst>
            <pc:docMk/>
            <pc:sldMk cId="1567548379" sldId="1127"/>
            <ac:picMk id="10" creationId="{00000000-0000-0000-0000-000000000000}"/>
          </ac:picMkLst>
        </pc:picChg>
      </pc:sldChg>
      <pc:sldChg chg="modSp">
        <pc:chgData name="Alejandro Cerezo" userId="5ea20e796f35876f" providerId="LiveId" clId="{F55D1B1E-693F-45A3-AF7E-BD056D37EEC3}" dt="2018-11-18T20:25:06.833" v="121" actId="27636"/>
        <pc:sldMkLst>
          <pc:docMk/>
          <pc:sldMk cId="2028143459" sldId="1128"/>
        </pc:sldMkLst>
        <pc:spChg chg="mod">
          <ac:chgData name="Alejandro Cerezo" userId="5ea20e796f35876f" providerId="LiveId" clId="{F55D1B1E-693F-45A3-AF7E-BD056D37EEC3}" dt="2018-11-18T20:25:06.833" v="121" actId="27636"/>
          <ac:spMkLst>
            <pc:docMk/>
            <pc:sldMk cId="2028143459" sldId="1128"/>
            <ac:spMk id="2" creationId="{00000000-0000-0000-0000-000000000000}"/>
          </ac:spMkLst>
        </pc:spChg>
      </pc:sldChg>
      <pc:sldChg chg="addSp delSp modSp add">
        <pc:chgData name="Alejandro Cerezo" userId="5ea20e796f35876f" providerId="LiveId" clId="{F55D1B1E-693F-45A3-AF7E-BD056D37EEC3}" dt="2018-11-18T20:29:43.885" v="224" actId="1076"/>
        <pc:sldMkLst>
          <pc:docMk/>
          <pc:sldMk cId="4182357808" sldId="1129"/>
        </pc:sldMkLst>
        <pc:spChg chg="del">
          <ac:chgData name="Alejandro Cerezo" userId="5ea20e796f35876f" providerId="LiveId" clId="{F55D1B1E-693F-45A3-AF7E-BD056D37EEC3}" dt="2018-11-18T10:23:53.470" v="42"/>
          <ac:spMkLst>
            <pc:docMk/>
            <pc:sldMk cId="4182357808" sldId="1129"/>
            <ac:spMk id="2" creationId="{F4D2774C-F9A7-40EE-B575-2225B788B004}"/>
          </ac:spMkLst>
        </pc:spChg>
        <pc:spChg chg="add mod">
          <ac:chgData name="Alejandro Cerezo" userId="5ea20e796f35876f" providerId="LiveId" clId="{F55D1B1E-693F-45A3-AF7E-BD056D37EEC3}" dt="2018-11-18T20:29:36.791" v="221" actId="27636"/>
          <ac:spMkLst>
            <pc:docMk/>
            <pc:sldMk cId="4182357808" sldId="1129"/>
            <ac:spMk id="3" creationId="{720D945F-82CA-4F74-9C71-D9C63712A1A1}"/>
          </ac:spMkLst>
        </pc:spChg>
        <pc:spChg chg="add del mod">
          <ac:chgData name="Alejandro Cerezo" userId="5ea20e796f35876f" providerId="LiveId" clId="{F55D1B1E-693F-45A3-AF7E-BD056D37EEC3}" dt="2018-11-18T20:29:43.885" v="224" actId="1076"/>
          <ac:spMkLst>
            <pc:docMk/>
            <pc:sldMk cId="4182357808" sldId="1129"/>
            <ac:spMk id="4" creationId="{BE775CE3-D12A-4432-A117-51F7E705C611}"/>
          </ac:spMkLst>
        </pc:spChg>
      </pc:sldChg>
      <pc:sldChg chg="modSp del">
        <pc:chgData name="Alejandro Cerezo" userId="5ea20e796f35876f" providerId="LiveId" clId="{F55D1B1E-693F-45A3-AF7E-BD056D37EEC3}" dt="2018-11-18T20:28:09.671" v="189" actId="1076"/>
        <pc:sldMkLst>
          <pc:docMk/>
          <pc:sldMk cId="0" sldId="1130"/>
        </pc:sldMkLst>
        <pc:spChg chg="mod">
          <ac:chgData name="Alejandro Cerezo" userId="5ea20e796f35876f" providerId="LiveId" clId="{F55D1B1E-693F-45A3-AF7E-BD056D37EEC3}" dt="2018-11-18T20:24:42.677" v="112" actId="27636"/>
          <ac:spMkLst>
            <pc:docMk/>
            <pc:sldMk cId="0" sldId="1130"/>
            <ac:spMk id="93" creationId="{00000000-0000-0000-0000-000000000000}"/>
          </ac:spMkLst>
        </pc:spChg>
        <pc:spChg chg="mod">
          <ac:chgData name="Alejandro Cerezo" userId="5ea20e796f35876f" providerId="LiveId" clId="{F55D1B1E-693F-45A3-AF7E-BD056D37EEC3}" dt="2018-11-18T20:28:09.671" v="189" actId="1076"/>
          <ac:spMkLst>
            <pc:docMk/>
            <pc:sldMk cId="0" sldId="1130"/>
            <ac:spMk id="95" creationId="{00000000-0000-0000-0000-000000000000}"/>
          </ac:spMkLst>
        </pc:spChg>
        <pc:spChg chg="mod">
          <ac:chgData name="Alejandro Cerezo" userId="5ea20e796f35876f" providerId="LiveId" clId="{F55D1B1E-693F-45A3-AF7E-BD056D37EEC3}" dt="2018-11-18T20:28:09.671" v="189" actId="1076"/>
          <ac:spMkLst>
            <pc:docMk/>
            <pc:sldMk cId="0" sldId="1130"/>
            <ac:spMk id="96" creationId="{00000000-0000-0000-0000-000000000000}"/>
          </ac:spMkLst>
        </pc:spChg>
        <pc:picChg chg="mod">
          <ac:chgData name="Alejandro Cerezo" userId="5ea20e796f35876f" providerId="LiveId" clId="{F55D1B1E-693F-45A3-AF7E-BD056D37EEC3}" dt="2018-11-18T20:28:09.671" v="189" actId="1076"/>
          <ac:picMkLst>
            <pc:docMk/>
            <pc:sldMk cId="0" sldId="1130"/>
            <ac:picMk id="94" creationId="{00000000-0000-0000-0000-000000000000}"/>
          </ac:picMkLst>
        </pc:picChg>
      </pc:sldChg>
      <pc:sldChg chg="modSp del">
        <pc:chgData name="Alejandro Cerezo" userId="5ea20e796f35876f" providerId="LiveId" clId="{F55D1B1E-693F-45A3-AF7E-BD056D37EEC3}" dt="2018-11-18T20:24:56.924" v="116" actId="27636"/>
        <pc:sldMkLst>
          <pc:docMk/>
          <pc:sldMk cId="0" sldId="1131"/>
        </pc:sldMkLst>
        <pc:spChg chg="mod">
          <ac:chgData name="Alejandro Cerezo" userId="5ea20e796f35876f" providerId="LiveId" clId="{F55D1B1E-693F-45A3-AF7E-BD056D37EEC3}" dt="2018-11-18T20:24:56.924" v="116" actId="27636"/>
          <ac:spMkLst>
            <pc:docMk/>
            <pc:sldMk cId="0" sldId="1131"/>
            <ac:spMk id="123" creationId="{00000000-0000-0000-0000-000000000000}"/>
          </ac:spMkLst>
        </pc:spChg>
        <pc:spChg chg="mod">
          <ac:chgData name="Alejandro Cerezo" userId="5ea20e796f35876f" providerId="LiveId" clId="{F55D1B1E-693F-45A3-AF7E-BD056D37EEC3}" dt="2018-11-18T20:01:51.897" v="69" actId="1076"/>
          <ac:spMkLst>
            <pc:docMk/>
            <pc:sldMk cId="0" sldId="1131"/>
            <ac:spMk id="124" creationId="{00000000-0000-0000-0000-000000000000}"/>
          </ac:spMkLst>
        </pc:spChg>
      </pc:sldChg>
      <pc:sldChg chg="modSp del">
        <pc:chgData name="Alejandro Cerezo" userId="5ea20e796f35876f" providerId="LiveId" clId="{F55D1B1E-693F-45A3-AF7E-BD056D37EEC3}" dt="2018-11-18T20:24:59.858" v="118" actId="27636"/>
        <pc:sldMkLst>
          <pc:docMk/>
          <pc:sldMk cId="0" sldId="1132"/>
        </pc:sldMkLst>
        <pc:spChg chg="mod">
          <ac:chgData name="Alejandro Cerezo" userId="5ea20e796f35876f" providerId="LiveId" clId="{F55D1B1E-693F-45A3-AF7E-BD056D37EEC3}" dt="2018-11-18T20:24:59.858" v="118" actId="27636"/>
          <ac:spMkLst>
            <pc:docMk/>
            <pc:sldMk cId="0" sldId="1132"/>
            <ac:spMk id="129" creationId="{00000000-0000-0000-0000-000000000000}"/>
          </ac:spMkLst>
        </pc:spChg>
        <pc:spChg chg="mod">
          <ac:chgData name="Alejandro Cerezo" userId="5ea20e796f35876f" providerId="LiveId" clId="{F55D1B1E-693F-45A3-AF7E-BD056D37EEC3}" dt="2018-11-18T20:04:00.081" v="75" actId="1076"/>
          <ac:spMkLst>
            <pc:docMk/>
            <pc:sldMk cId="0" sldId="1132"/>
            <ac:spMk id="130" creationId="{00000000-0000-0000-0000-000000000000}"/>
          </ac:spMkLst>
        </pc:spChg>
        <pc:picChg chg="mod">
          <ac:chgData name="Alejandro Cerezo" userId="5ea20e796f35876f" providerId="LiveId" clId="{F55D1B1E-693F-45A3-AF7E-BD056D37EEC3}" dt="2018-11-18T20:04:00.081" v="75" actId="1076"/>
          <ac:picMkLst>
            <pc:docMk/>
            <pc:sldMk cId="0" sldId="1132"/>
            <ac:picMk id="131" creationId="{00000000-0000-0000-0000-000000000000}"/>
          </ac:picMkLst>
        </pc:picChg>
        <pc:picChg chg="mod">
          <ac:chgData name="Alejandro Cerezo" userId="5ea20e796f35876f" providerId="LiveId" clId="{F55D1B1E-693F-45A3-AF7E-BD056D37EEC3}" dt="2018-11-18T20:04:00.081" v="75" actId="1076"/>
          <ac:picMkLst>
            <pc:docMk/>
            <pc:sldMk cId="0" sldId="1132"/>
            <ac:picMk id="132" creationId="{00000000-0000-0000-0000-000000000000}"/>
          </ac:picMkLst>
        </pc:picChg>
        <pc:picChg chg="mod">
          <ac:chgData name="Alejandro Cerezo" userId="5ea20e796f35876f" providerId="LiveId" clId="{F55D1B1E-693F-45A3-AF7E-BD056D37EEC3}" dt="2018-11-18T20:04:00.081" v="75" actId="1076"/>
          <ac:picMkLst>
            <pc:docMk/>
            <pc:sldMk cId="0" sldId="1132"/>
            <ac:picMk id="133" creationId="{00000000-0000-0000-0000-000000000000}"/>
          </ac:picMkLst>
        </pc:picChg>
      </pc:sldChg>
      <pc:sldChg chg="add del">
        <pc:chgData name="Alejandro Cerezo" userId="5ea20e796f35876f" providerId="LiveId" clId="{F55D1B1E-693F-45A3-AF7E-BD056D37EEC3}" dt="2018-11-18T20:00:28.404" v="55"/>
        <pc:sldMkLst>
          <pc:docMk/>
          <pc:sldMk cId="579769895" sldId="1133"/>
        </pc:sldMkLst>
        <pc:spChg chg="mod">
          <ac:chgData name="Alejandro Cerezo" userId="5ea20e796f35876f" providerId="LiveId" clId="{F55D1B1E-693F-45A3-AF7E-BD056D37EEC3}" dt="2018-11-18T20:25:52.215" v="151" actId="27636"/>
          <ac:spMkLst>
            <pc:docMk/>
            <pc:sldMk cId="579769895" sldId="1133"/>
            <ac:spMk id="2" creationId="{1FB96819-1A36-4BED-BCD3-4C7E97D1E115}"/>
          </ac:spMkLst>
        </pc:spChg>
        <pc:spChg chg="add mod">
          <ac:chgData name="Alejandro Cerezo" userId="5ea20e796f35876f" providerId="LiveId" clId="{F55D1B1E-693F-45A3-AF7E-BD056D37EEC3}" dt="2018-11-18T20:05:51.862" v="79" actId="1076"/>
          <ac:spMkLst>
            <pc:docMk/>
            <pc:sldMk cId="579769895" sldId="1133"/>
            <ac:spMk id="3" creationId="{02A53A25-D478-4494-B65C-217384EFCC29}"/>
          </ac:spMkLst>
        </pc:spChg>
        <pc:spChg chg="add mod">
          <ac:chgData name="Alejandro Cerezo" userId="5ea20e796f35876f" providerId="LiveId" clId="{F55D1B1E-693F-45A3-AF7E-BD056D37EEC3}" dt="2018-11-18T20:05:51.862" v="79" actId="1076"/>
          <ac:spMkLst>
            <pc:docMk/>
            <pc:sldMk cId="579769895" sldId="1133"/>
            <ac:spMk id="4" creationId="{C3D29890-905F-49D5-B216-A6D0138B3239}"/>
          </ac:spMkLst>
        </pc:spChg>
        <pc:spChg chg="add mod">
          <ac:chgData name="Alejandro Cerezo" userId="5ea20e796f35876f" providerId="LiveId" clId="{F55D1B1E-693F-45A3-AF7E-BD056D37EEC3}" dt="2018-11-18T20:05:51.862" v="79" actId="1076"/>
          <ac:spMkLst>
            <pc:docMk/>
            <pc:sldMk cId="579769895" sldId="1133"/>
            <ac:spMk id="5" creationId="{992737D8-37BA-44ED-9585-83FEE12FDE30}"/>
          </ac:spMkLst>
        </pc:spChg>
        <pc:spChg chg="add mod">
          <ac:chgData name="Alejandro Cerezo" userId="5ea20e796f35876f" providerId="LiveId" clId="{F55D1B1E-693F-45A3-AF7E-BD056D37EEC3}" dt="2018-11-18T20:05:51.862" v="79" actId="1076"/>
          <ac:spMkLst>
            <pc:docMk/>
            <pc:sldMk cId="579769895" sldId="1133"/>
            <ac:spMk id="7" creationId="{BAD9C63B-4106-4D7F-AB1C-6933405D29E1}"/>
          </ac:spMkLst>
        </pc:spChg>
        <pc:cxnChg chg="add mod">
          <ac:chgData name="Alejandro Cerezo" userId="5ea20e796f35876f" providerId="LiveId" clId="{F55D1B1E-693F-45A3-AF7E-BD056D37EEC3}" dt="2018-11-18T20:05:51.862" v="79" actId="1076"/>
          <ac:cxnSpMkLst>
            <pc:docMk/>
            <pc:sldMk cId="579769895" sldId="1133"/>
            <ac:cxnSpMk id="6" creationId="{2E32EF75-A274-4F12-86A2-6F1E977F99A4}"/>
          </ac:cxnSpMkLst>
        </pc:cxnChg>
      </pc:sldChg>
      <pc:sldChg chg="add del">
        <pc:chgData name="Alejandro Cerezo" userId="5ea20e796f35876f" providerId="LiveId" clId="{F55D1B1E-693F-45A3-AF7E-BD056D37EEC3}" dt="2018-11-18T20:00:28.404" v="55"/>
        <pc:sldMkLst>
          <pc:docMk/>
          <pc:sldMk cId="334610553" sldId="1134"/>
        </pc:sldMkLst>
        <pc:spChg chg="mod">
          <ac:chgData name="Alejandro Cerezo" userId="5ea20e796f35876f" providerId="LiveId" clId="{F55D1B1E-693F-45A3-AF7E-BD056D37EEC3}" dt="2018-11-18T20:26:24.878" v="172" actId="27636"/>
          <ac:spMkLst>
            <pc:docMk/>
            <pc:sldMk cId="334610553" sldId="1134"/>
            <ac:spMk id="2" creationId="{12D70B76-FB3C-4ED6-BC44-A23DBB8479FA}"/>
          </ac:spMkLst>
        </pc:spChg>
        <pc:spChg chg="add mod">
          <ac:chgData name="Alejandro Cerezo" userId="5ea20e796f35876f" providerId="LiveId" clId="{F55D1B1E-693F-45A3-AF7E-BD056D37EEC3}" dt="2018-11-18T20:16:12.801" v="83" actId="1076"/>
          <ac:spMkLst>
            <pc:docMk/>
            <pc:sldMk cId="334610553" sldId="1134"/>
            <ac:spMk id="3" creationId="{E3C9A62A-2E5A-42EC-B6E4-59D9B20D08CB}"/>
          </ac:spMkLst>
        </pc:spChg>
        <pc:spChg chg="add mod">
          <ac:chgData name="Alejandro Cerezo" userId="5ea20e796f35876f" providerId="LiveId" clId="{F55D1B1E-693F-45A3-AF7E-BD056D37EEC3}" dt="2018-11-18T20:16:12.801" v="83" actId="1076"/>
          <ac:spMkLst>
            <pc:docMk/>
            <pc:sldMk cId="334610553" sldId="1134"/>
            <ac:spMk id="4" creationId="{37307D79-46A9-4AB7-AF1E-EDD170A8C8DA}"/>
          </ac:spMkLst>
        </pc:spChg>
      </pc:sldChg>
      <pc:sldChg chg="addSp delSp modSp add">
        <pc:chgData name="Alejandro Cerezo" userId="5ea20e796f35876f" providerId="LiveId" clId="{F55D1B1E-693F-45A3-AF7E-BD056D37EEC3}" dt="2018-11-18T20:30:23.923" v="229" actId="1076"/>
        <pc:sldMkLst>
          <pc:docMk/>
          <pc:sldMk cId="772936007" sldId="1135"/>
        </pc:sldMkLst>
        <pc:spChg chg="del">
          <ac:chgData name="Alejandro Cerezo" userId="5ea20e796f35876f" providerId="LiveId" clId="{F55D1B1E-693F-45A3-AF7E-BD056D37EEC3}" dt="2018-11-18T20:28:45.872" v="192"/>
          <ac:spMkLst>
            <pc:docMk/>
            <pc:sldMk cId="772936007" sldId="1135"/>
            <ac:spMk id="2" creationId="{59D83C75-80A8-4932-B4A5-0B3AC003704D}"/>
          </ac:spMkLst>
        </pc:spChg>
        <pc:spChg chg="add mod">
          <ac:chgData name="Alejandro Cerezo" userId="5ea20e796f35876f" providerId="LiveId" clId="{F55D1B1E-693F-45A3-AF7E-BD056D37EEC3}" dt="2018-11-18T20:29:02.854" v="218" actId="20577"/>
          <ac:spMkLst>
            <pc:docMk/>
            <pc:sldMk cId="772936007" sldId="1135"/>
            <ac:spMk id="3" creationId="{3E17B606-7FBB-4ED5-B02F-4487E7B67446}"/>
          </ac:spMkLst>
        </pc:spChg>
        <pc:spChg chg="add mod">
          <ac:chgData name="Alejandro Cerezo" userId="5ea20e796f35876f" providerId="LiveId" clId="{F55D1B1E-693F-45A3-AF7E-BD056D37EEC3}" dt="2018-11-18T20:30:23.923" v="229" actId="1076"/>
          <ac:spMkLst>
            <pc:docMk/>
            <pc:sldMk cId="772936007" sldId="1135"/>
            <ac:spMk id="4" creationId="{8C691786-E3B3-4F77-92D7-C9AD728B42E0}"/>
          </ac:spMkLst>
        </pc:spChg>
      </pc:sldChg>
      <pc:sldChg chg="addSp delSp modSp add">
        <pc:chgData name="Alejandro Cerezo" userId="5ea20e796f35876f" providerId="LiveId" clId="{F55D1B1E-693F-45A3-AF7E-BD056D37EEC3}" dt="2018-11-18T20:33:29.343" v="262" actId="20577"/>
        <pc:sldMkLst>
          <pc:docMk/>
          <pc:sldMk cId="2783275003" sldId="1137"/>
        </pc:sldMkLst>
        <pc:spChg chg="del">
          <ac:chgData name="Alejandro Cerezo" userId="5ea20e796f35876f" providerId="LiveId" clId="{F55D1B1E-693F-45A3-AF7E-BD056D37EEC3}" dt="2018-11-18T20:33:12.865" v="249"/>
          <ac:spMkLst>
            <pc:docMk/>
            <pc:sldMk cId="2783275003" sldId="1137"/>
            <ac:spMk id="2" creationId="{11986694-8D12-448B-8B3D-27BD61136113}"/>
          </ac:spMkLst>
        </pc:spChg>
        <pc:spChg chg="del">
          <ac:chgData name="Alejandro Cerezo" userId="5ea20e796f35876f" providerId="LiveId" clId="{F55D1B1E-693F-45A3-AF7E-BD056D37EEC3}" dt="2018-11-18T20:33:12.865" v="249"/>
          <ac:spMkLst>
            <pc:docMk/>
            <pc:sldMk cId="2783275003" sldId="1137"/>
            <ac:spMk id="3" creationId="{726AA76C-A51E-4DB2-8D4D-96E40CDA0582}"/>
          </ac:spMkLst>
        </pc:spChg>
        <pc:spChg chg="add mod">
          <ac:chgData name="Alejandro Cerezo" userId="5ea20e796f35876f" providerId="LiveId" clId="{F55D1B1E-693F-45A3-AF7E-BD056D37EEC3}" dt="2018-11-18T20:33:29.343" v="262" actId="20577"/>
          <ac:spMkLst>
            <pc:docMk/>
            <pc:sldMk cId="2783275003" sldId="1137"/>
            <ac:spMk id="4" creationId="{549982CC-38D1-407F-AFF8-DCBF77C4AD78}"/>
          </ac:spMkLst>
        </pc:spChg>
        <pc:spChg chg="add mod">
          <ac:chgData name="Alejandro Cerezo" userId="5ea20e796f35876f" providerId="LiveId" clId="{F55D1B1E-693F-45A3-AF7E-BD056D37EEC3}" dt="2018-11-18T20:33:12.865" v="249"/>
          <ac:spMkLst>
            <pc:docMk/>
            <pc:sldMk cId="2783275003" sldId="1137"/>
            <ac:spMk id="5" creationId="{2C97E1FD-8A17-4DB3-84C1-3C71FE2A49DB}"/>
          </ac:spMkLst>
        </pc:spChg>
      </pc:sldChg>
      <pc:sldChg chg="addSp delSp modSp add">
        <pc:chgData name="Alejandro Cerezo" userId="5ea20e796f35876f" providerId="LiveId" clId="{F55D1B1E-693F-45A3-AF7E-BD056D37EEC3}" dt="2018-11-18T20:34:01.035" v="288" actId="20577"/>
        <pc:sldMkLst>
          <pc:docMk/>
          <pc:sldMk cId="3527305563" sldId="1138"/>
        </pc:sldMkLst>
        <pc:spChg chg="del">
          <ac:chgData name="Alejandro Cerezo" userId="5ea20e796f35876f" providerId="LiveId" clId="{F55D1B1E-693F-45A3-AF7E-BD056D37EEC3}" dt="2018-11-18T20:33:45.261" v="264"/>
          <ac:spMkLst>
            <pc:docMk/>
            <pc:sldMk cId="3527305563" sldId="1138"/>
            <ac:spMk id="2" creationId="{8DCF7C7D-7142-459B-8602-EE0AA99112F4}"/>
          </ac:spMkLst>
        </pc:spChg>
        <pc:spChg chg="add mod">
          <ac:chgData name="Alejandro Cerezo" userId="5ea20e796f35876f" providerId="LiveId" clId="{F55D1B1E-693F-45A3-AF7E-BD056D37EEC3}" dt="2018-11-18T20:34:01.035" v="288" actId="20577"/>
          <ac:spMkLst>
            <pc:docMk/>
            <pc:sldMk cId="3527305563" sldId="1138"/>
            <ac:spMk id="3" creationId="{F1F632B4-A0C6-4B90-A973-EF753656206C}"/>
          </ac:spMkLst>
        </pc:spChg>
        <pc:spChg chg="add mod">
          <ac:chgData name="Alejandro Cerezo" userId="5ea20e796f35876f" providerId="LiveId" clId="{F55D1B1E-693F-45A3-AF7E-BD056D37EEC3}" dt="2018-11-18T20:33:45.261" v="264"/>
          <ac:spMkLst>
            <pc:docMk/>
            <pc:sldMk cId="3527305563" sldId="1138"/>
            <ac:spMk id="4" creationId="{08CD6F91-564B-4B32-AA3D-12488301C6FC}"/>
          </ac:spMkLst>
        </pc:spChg>
      </pc:sldChg>
      <pc:sldChg chg="addSp delSp modSp add">
        <pc:chgData name="Alejandro Cerezo" userId="5ea20e796f35876f" providerId="LiveId" clId="{F55D1B1E-693F-45A3-AF7E-BD056D37EEC3}" dt="2018-11-18T20:34:37.729" v="305" actId="313"/>
        <pc:sldMkLst>
          <pc:docMk/>
          <pc:sldMk cId="3375083542" sldId="1139"/>
        </pc:sldMkLst>
        <pc:spChg chg="del">
          <ac:chgData name="Alejandro Cerezo" userId="5ea20e796f35876f" providerId="LiveId" clId="{F55D1B1E-693F-45A3-AF7E-BD056D37EEC3}" dt="2018-11-18T20:34:18.115" v="290"/>
          <ac:spMkLst>
            <pc:docMk/>
            <pc:sldMk cId="3375083542" sldId="1139"/>
            <ac:spMk id="2" creationId="{2FCFC94F-A6E6-4988-BF6D-406E002DE308}"/>
          </ac:spMkLst>
        </pc:spChg>
        <pc:spChg chg="add mod">
          <ac:chgData name="Alejandro Cerezo" userId="5ea20e796f35876f" providerId="LiveId" clId="{F55D1B1E-693F-45A3-AF7E-BD056D37EEC3}" dt="2018-11-18T20:34:37.729" v="305" actId="313"/>
          <ac:spMkLst>
            <pc:docMk/>
            <pc:sldMk cId="3375083542" sldId="1139"/>
            <ac:spMk id="3" creationId="{DB524FFD-054E-4E80-B14B-B43BCCAF3240}"/>
          </ac:spMkLst>
        </pc:spChg>
        <pc:spChg chg="add mod">
          <ac:chgData name="Alejandro Cerezo" userId="5ea20e796f35876f" providerId="LiveId" clId="{F55D1B1E-693F-45A3-AF7E-BD056D37EEC3}" dt="2018-11-18T20:34:18.115" v="290"/>
          <ac:spMkLst>
            <pc:docMk/>
            <pc:sldMk cId="3375083542" sldId="1139"/>
            <ac:spMk id="4" creationId="{B79B7216-B20A-4561-B66B-92EA3397DDD5}"/>
          </ac:spMkLst>
        </pc:spChg>
      </pc:sldChg>
      <pc:sldChg chg="addSp delSp modSp add">
        <pc:chgData name="Alejandro Cerezo" userId="5ea20e796f35876f" providerId="LiveId" clId="{F55D1B1E-693F-45A3-AF7E-BD056D37EEC3}" dt="2018-11-18T20:35:13.059" v="342" actId="20577"/>
        <pc:sldMkLst>
          <pc:docMk/>
          <pc:sldMk cId="1366866269" sldId="1140"/>
        </pc:sldMkLst>
        <pc:spChg chg="del">
          <ac:chgData name="Alejandro Cerezo" userId="5ea20e796f35876f" providerId="LiveId" clId="{F55D1B1E-693F-45A3-AF7E-BD056D37EEC3}" dt="2018-11-18T20:34:58.841" v="307"/>
          <ac:spMkLst>
            <pc:docMk/>
            <pc:sldMk cId="1366866269" sldId="1140"/>
            <ac:spMk id="2" creationId="{CA2BDFDA-6E68-4E2A-90F3-2FE9272ABCB6}"/>
          </ac:spMkLst>
        </pc:spChg>
        <pc:spChg chg="add mod">
          <ac:chgData name="Alejandro Cerezo" userId="5ea20e796f35876f" providerId="LiveId" clId="{F55D1B1E-693F-45A3-AF7E-BD056D37EEC3}" dt="2018-11-18T20:35:13.059" v="342" actId="20577"/>
          <ac:spMkLst>
            <pc:docMk/>
            <pc:sldMk cId="1366866269" sldId="1140"/>
            <ac:spMk id="3" creationId="{C5C8DCEB-AA87-48E8-A1EB-3619EBFE39E7}"/>
          </ac:spMkLst>
        </pc:spChg>
        <pc:spChg chg="add mod">
          <ac:chgData name="Alejandro Cerezo" userId="5ea20e796f35876f" providerId="LiveId" clId="{F55D1B1E-693F-45A3-AF7E-BD056D37EEC3}" dt="2018-11-18T20:34:58.841" v="307"/>
          <ac:spMkLst>
            <pc:docMk/>
            <pc:sldMk cId="1366866269" sldId="1140"/>
            <ac:spMk id="4" creationId="{DB2A7F53-44A5-4A20-BFA9-DE9C19205C90}"/>
          </ac:spMkLst>
        </pc:spChg>
      </pc:sldChg>
      <pc:sldChg chg="modSp add">
        <pc:chgData name="Alejandro Cerezo" userId="5ea20e796f35876f" providerId="LiveId" clId="{F55D1B1E-693F-45A3-AF7E-BD056D37EEC3}" dt="2018-11-18T20:38:25.538" v="393" actId="20577"/>
        <pc:sldMkLst>
          <pc:docMk/>
          <pc:sldMk cId="2540703194" sldId="1141"/>
        </pc:sldMkLst>
        <pc:spChg chg="mod">
          <ac:chgData name="Alejandro Cerezo" userId="5ea20e796f35876f" providerId="LiveId" clId="{F55D1B1E-693F-45A3-AF7E-BD056D37EEC3}" dt="2018-11-18T20:38:25.538" v="393" actId="20577"/>
          <ac:spMkLst>
            <pc:docMk/>
            <pc:sldMk cId="2540703194" sldId="1141"/>
            <ac:spMk id="2" creationId="{30281106-622C-4BB1-8A68-8FA131518187}"/>
          </ac:spMkLst>
        </pc:spChg>
      </pc:sldChg>
      <pc:sldMasterChg chg="addSp modSp delSldLayout modSldLayout">
        <pc:chgData name="Alejandro Cerezo" userId="5ea20e796f35876f" providerId="LiveId" clId="{F55D1B1E-693F-45A3-AF7E-BD056D37EEC3}" dt="2018-11-18T20:38:44.960" v="396" actId="2696"/>
        <pc:sldMasterMkLst>
          <pc:docMk/>
          <pc:sldMasterMk cId="0" sldId="2147483750"/>
        </pc:sldMasterMkLst>
        <pc:spChg chg="add">
          <ac:chgData name="Alejandro Cerezo" userId="5ea20e796f35876f" providerId="LiveId" clId="{F55D1B1E-693F-45A3-AF7E-BD056D37EEC3}" dt="2018-11-18T09:48:53.476" v="9"/>
          <ac:spMkLst>
            <pc:docMk/>
            <pc:sldMasterMk cId="0" sldId="2147483750"/>
            <ac:spMk id="7" creationId="{E8CA09E6-045D-49F5-9D1C-F003C2D013EF}"/>
          </ac:spMkLst>
        </pc:spChg>
        <pc:spChg chg="add">
          <ac:chgData name="Alejandro Cerezo" userId="5ea20e796f35876f" providerId="LiveId" clId="{F55D1B1E-693F-45A3-AF7E-BD056D37EEC3}" dt="2018-11-18T09:48:53.476" v="9"/>
          <ac:spMkLst>
            <pc:docMk/>
            <pc:sldMasterMk cId="0" sldId="2147483750"/>
            <ac:spMk id="9" creationId="{660FA601-74D4-4A13-98DE-DDF295DE2A3E}"/>
          </ac:spMkLst>
        </pc:spChg>
        <pc:picChg chg="add mod">
          <ac:chgData name="Alejandro Cerezo" userId="5ea20e796f35876f" providerId="LiveId" clId="{F55D1B1E-693F-45A3-AF7E-BD056D37EEC3}" dt="2018-11-18T10:25:10.336" v="43"/>
          <ac:picMkLst>
            <pc:docMk/>
            <pc:sldMasterMk cId="0" sldId="2147483750"/>
            <ac:picMk id="8" creationId="{E108B8F8-CE5A-4156-A3D1-E0589663AB6E}"/>
          </ac:picMkLst>
        </pc:picChg>
        <pc:sldLayoutChg chg="setBg">
          <pc:chgData name="Alejandro Cerezo" userId="5ea20e796f35876f" providerId="LiveId" clId="{F55D1B1E-693F-45A3-AF7E-BD056D37EEC3}" dt="2018-11-18T20:17:56.348" v="96"/>
          <pc:sldLayoutMkLst>
            <pc:docMk/>
            <pc:sldMasterMk cId="0" sldId="2147483750"/>
            <pc:sldLayoutMk cId="255075089" sldId="2147483787"/>
          </pc:sldLayoutMkLst>
        </pc:sldLayoutChg>
        <pc:sldLayoutChg chg="addSp delSp">
          <pc:chgData name="Alejandro Cerezo" userId="5ea20e796f35876f" providerId="LiveId" clId="{F55D1B1E-693F-45A3-AF7E-BD056D37EEC3}" dt="2018-11-18T20:23:31.882" v="104"/>
          <pc:sldLayoutMkLst>
            <pc:docMk/>
            <pc:sldMasterMk cId="0" sldId="2147483750"/>
            <pc:sldLayoutMk cId="2456439769" sldId="2147483791"/>
          </pc:sldLayoutMkLst>
          <pc:spChg chg="add">
            <ac:chgData name="Alejandro Cerezo" userId="5ea20e796f35876f" providerId="LiveId" clId="{F55D1B1E-693F-45A3-AF7E-BD056D37EEC3}" dt="2018-11-18T20:23:31.882" v="104"/>
            <ac:spMkLst>
              <pc:docMk/>
              <pc:sldMasterMk cId="0" sldId="2147483750"/>
              <pc:sldLayoutMk cId="2456439769" sldId="2147483791"/>
              <ac:spMk id="11" creationId="{C22ECD73-EF39-4401-BBF8-7274D13786EA}"/>
            </ac:spMkLst>
          </pc:spChg>
          <pc:spChg chg="add">
            <ac:chgData name="Alejandro Cerezo" userId="5ea20e796f35876f" providerId="LiveId" clId="{F55D1B1E-693F-45A3-AF7E-BD056D37EEC3}" dt="2018-11-18T20:23:31.882" v="104"/>
            <ac:spMkLst>
              <pc:docMk/>
              <pc:sldMasterMk cId="0" sldId="2147483750"/>
              <pc:sldLayoutMk cId="2456439769" sldId="2147483791"/>
              <ac:spMk id="12" creationId="{5F86BE1C-8104-4018-B3E7-252A2C4BFC47}"/>
            </ac:spMkLst>
          </pc:spChg>
          <pc:spChg chg="add">
            <ac:chgData name="Alejandro Cerezo" userId="5ea20e796f35876f" providerId="LiveId" clId="{F55D1B1E-693F-45A3-AF7E-BD056D37EEC3}" dt="2018-11-18T20:23:31.882" v="104"/>
            <ac:spMkLst>
              <pc:docMk/>
              <pc:sldMasterMk cId="0" sldId="2147483750"/>
              <pc:sldLayoutMk cId="2456439769" sldId="2147483791"/>
              <ac:spMk id="13" creationId="{E7F8054F-A5F1-41AA-86DB-24EA062303B0}"/>
            </ac:spMkLst>
          </pc:spChg>
          <pc:spChg chg="add">
            <ac:chgData name="Alejandro Cerezo" userId="5ea20e796f35876f" providerId="LiveId" clId="{F55D1B1E-693F-45A3-AF7E-BD056D37EEC3}" dt="2018-11-18T20:23:31.882" v="104"/>
            <ac:spMkLst>
              <pc:docMk/>
              <pc:sldMasterMk cId="0" sldId="2147483750"/>
              <pc:sldLayoutMk cId="2456439769" sldId="2147483791"/>
              <ac:spMk id="14" creationId="{9AC40874-442B-4744-A4A4-053E8B04DD8D}"/>
            </ac:spMkLst>
          </pc:spChg>
          <pc:spChg chg="add">
            <ac:chgData name="Alejandro Cerezo" userId="5ea20e796f35876f" providerId="LiveId" clId="{F55D1B1E-693F-45A3-AF7E-BD056D37EEC3}" dt="2018-11-18T20:23:31.882" v="104"/>
            <ac:spMkLst>
              <pc:docMk/>
              <pc:sldMasterMk cId="0" sldId="2147483750"/>
              <pc:sldLayoutMk cId="2456439769" sldId="2147483791"/>
              <ac:spMk id="16" creationId="{A1E82A1C-EAA6-4CC6-AA89-83EF262FE86B}"/>
            </ac:spMkLst>
          </pc:spChg>
          <pc:spChg chg="del">
            <ac:chgData name="Alejandro Cerezo" userId="5ea20e796f35876f" providerId="LiveId" clId="{F55D1B1E-693F-45A3-AF7E-BD056D37EEC3}" dt="2018-11-18T20:23:06.524" v="97" actId="478"/>
            <ac:spMkLst>
              <pc:docMk/>
              <pc:sldMasterMk cId="0" sldId="2147483750"/>
              <pc:sldLayoutMk cId="2456439769" sldId="2147483791"/>
              <ac:spMk id="44" creationId="{00000000-0000-0000-0000-000000000000}"/>
            </ac:spMkLst>
          </pc:spChg>
          <pc:spChg chg="del">
            <ac:chgData name="Alejandro Cerezo" userId="5ea20e796f35876f" providerId="LiveId" clId="{F55D1B1E-693F-45A3-AF7E-BD056D37EEC3}" dt="2018-11-18T20:23:11.339" v="101" actId="478"/>
            <ac:spMkLst>
              <pc:docMk/>
              <pc:sldMasterMk cId="0" sldId="2147483750"/>
              <pc:sldLayoutMk cId="2456439769" sldId="2147483791"/>
              <ac:spMk id="45" creationId="{00000000-0000-0000-0000-000000000000}"/>
            </ac:spMkLst>
          </pc:spChg>
          <pc:spChg chg="del">
            <ac:chgData name="Alejandro Cerezo" userId="5ea20e796f35876f" providerId="LiveId" clId="{F55D1B1E-693F-45A3-AF7E-BD056D37EEC3}" dt="2018-11-18T20:23:08.699" v="98" actId="478"/>
            <ac:spMkLst>
              <pc:docMk/>
              <pc:sldMasterMk cId="0" sldId="2147483750"/>
              <pc:sldLayoutMk cId="2456439769" sldId="2147483791"/>
              <ac:spMk id="46" creationId="{00000000-0000-0000-0000-000000000000}"/>
            </ac:spMkLst>
          </pc:spChg>
          <pc:spChg chg="del">
            <ac:chgData name="Alejandro Cerezo" userId="5ea20e796f35876f" providerId="LiveId" clId="{F55D1B1E-693F-45A3-AF7E-BD056D37EEC3}" dt="2018-11-18T20:23:09.532" v="99" actId="478"/>
            <ac:spMkLst>
              <pc:docMk/>
              <pc:sldMasterMk cId="0" sldId="2147483750"/>
              <pc:sldLayoutMk cId="2456439769" sldId="2147483791"/>
              <ac:spMk id="47" creationId="{00000000-0000-0000-0000-000000000000}"/>
            </ac:spMkLst>
          </pc:spChg>
          <pc:spChg chg="del">
            <ac:chgData name="Alejandro Cerezo" userId="5ea20e796f35876f" providerId="LiveId" clId="{F55D1B1E-693F-45A3-AF7E-BD056D37EEC3}" dt="2018-11-18T20:23:30.391" v="103" actId="478"/>
            <ac:spMkLst>
              <pc:docMk/>
              <pc:sldMasterMk cId="0" sldId="2147483750"/>
              <pc:sldLayoutMk cId="2456439769" sldId="2147483791"/>
              <ac:spMk id="50" creationId="{00000000-0000-0000-0000-000000000000}"/>
            </ac:spMkLst>
          </pc:spChg>
          <pc:picChg chg="del">
            <ac:chgData name="Alejandro Cerezo" userId="5ea20e796f35876f" providerId="LiveId" clId="{F55D1B1E-693F-45A3-AF7E-BD056D37EEC3}" dt="2018-11-18T20:23:10.693" v="100" actId="478"/>
            <ac:picMkLst>
              <pc:docMk/>
              <pc:sldMasterMk cId="0" sldId="2147483750"/>
              <pc:sldLayoutMk cId="2456439769" sldId="2147483791"/>
              <ac:picMk id="9" creationId="{32E7AAA6-43D6-4B3E-9F45-19AB507D5E63}"/>
            </ac:picMkLst>
          </pc:picChg>
          <pc:picChg chg="del">
            <ac:chgData name="Alejandro Cerezo" userId="5ea20e796f35876f" providerId="LiveId" clId="{F55D1B1E-693F-45A3-AF7E-BD056D37EEC3}" dt="2018-11-18T20:23:12.689" v="102" actId="478"/>
            <ac:picMkLst>
              <pc:docMk/>
              <pc:sldMasterMk cId="0" sldId="2147483750"/>
              <pc:sldLayoutMk cId="2456439769" sldId="2147483791"/>
              <ac:picMk id="10" creationId="{8A69D14B-CE6C-4F20-ACAD-0F6439495676}"/>
            </ac:picMkLst>
          </pc:picChg>
          <pc:picChg chg="add">
            <ac:chgData name="Alejandro Cerezo" userId="5ea20e796f35876f" providerId="LiveId" clId="{F55D1B1E-693F-45A3-AF7E-BD056D37EEC3}" dt="2018-11-18T20:23:31.882" v="104"/>
            <ac:picMkLst>
              <pc:docMk/>
              <pc:sldMasterMk cId="0" sldId="2147483750"/>
              <pc:sldLayoutMk cId="2456439769" sldId="2147483791"/>
              <ac:picMk id="15" creationId="{C1D10888-D1D9-4124-BFBF-38FE9E3F0847}"/>
            </ac:picMkLst>
          </pc:picChg>
        </pc:sldLayoutChg>
        <pc:sldLayoutChg chg="addSp delSp">
          <pc:chgData name="Alejandro Cerezo" userId="5ea20e796f35876f" providerId="LiveId" clId="{F55D1B1E-693F-45A3-AF7E-BD056D37EEC3}" dt="2018-11-18T20:23:42.421" v="109"/>
          <pc:sldLayoutMkLst>
            <pc:docMk/>
            <pc:sldMasterMk cId="0" sldId="2147483750"/>
            <pc:sldLayoutMk cId="3036787060" sldId="2147483792"/>
          </pc:sldLayoutMkLst>
          <pc:spChg chg="add">
            <ac:chgData name="Alejandro Cerezo" userId="5ea20e796f35876f" providerId="LiveId" clId="{F55D1B1E-693F-45A3-AF7E-BD056D37EEC3}" dt="2018-11-18T20:23:42.421" v="109"/>
            <ac:spMkLst>
              <pc:docMk/>
              <pc:sldMasterMk cId="0" sldId="2147483750"/>
              <pc:sldLayoutMk cId="3036787060" sldId="2147483792"/>
              <ac:spMk id="9" creationId="{6288780E-C45D-4EB7-987F-1506D47F4BEC}"/>
            </ac:spMkLst>
          </pc:spChg>
          <pc:spChg chg="add">
            <ac:chgData name="Alejandro Cerezo" userId="5ea20e796f35876f" providerId="LiveId" clId="{F55D1B1E-693F-45A3-AF7E-BD056D37EEC3}" dt="2018-11-18T20:23:42.421" v="109"/>
            <ac:spMkLst>
              <pc:docMk/>
              <pc:sldMasterMk cId="0" sldId="2147483750"/>
              <pc:sldLayoutMk cId="3036787060" sldId="2147483792"/>
              <ac:spMk id="10" creationId="{73DC22CD-01DF-457A-8E75-A3B36A0C8E8D}"/>
            </ac:spMkLst>
          </pc:spChg>
          <pc:spChg chg="add">
            <ac:chgData name="Alejandro Cerezo" userId="5ea20e796f35876f" providerId="LiveId" clId="{F55D1B1E-693F-45A3-AF7E-BD056D37EEC3}" dt="2018-11-18T20:23:42.421" v="109"/>
            <ac:spMkLst>
              <pc:docMk/>
              <pc:sldMasterMk cId="0" sldId="2147483750"/>
              <pc:sldLayoutMk cId="3036787060" sldId="2147483792"/>
              <ac:spMk id="11" creationId="{E9423F71-7949-441F-886B-3A33F77CA211}"/>
            </ac:spMkLst>
          </pc:spChg>
          <pc:spChg chg="add">
            <ac:chgData name="Alejandro Cerezo" userId="5ea20e796f35876f" providerId="LiveId" clId="{F55D1B1E-693F-45A3-AF7E-BD056D37EEC3}" dt="2018-11-18T20:23:42.421" v="109"/>
            <ac:spMkLst>
              <pc:docMk/>
              <pc:sldMasterMk cId="0" sldId="2147483750"/>
              <pc:sldLayoutMk cId="3036787060" sldId="2147483792"/>
              <ac:spMk id="12" creationId="{6D4C0A41-D075-4CA7-A305-EFF7A52A10BF}"/>
            </ac:spMkLst>
          </pc:spChg>
          <pc:spChg chg="add">
            <ac:chgData name="Alejandro Cerezo" userId="5ea20e796f35876f" providerId="LiveId" clId="{F55D1B1E-693F-45A3-AF7E-BD056D37EEC3}" dt="2018-11-18T20:23:42.421" v="109"/>
            <ac:spMkLst>
              <pc:docMk/>
              <pc:sldMasterMk cId="0" sldId="2147483750"/>
              <pc:sldLayoutMk cId="3036787060" sldId="2147483792"/>
              <ac:spMk id="14" creationId="{B3D46638-101D-4FC3-9597-0CE1A2DF64BA}"/>
            </ac:spMkLst>
          </pc:spChg>
          <pc:spChg chg="del">
            <ac:chgData name="Alejandro Cerezo" userId="5ea20e796f35876f" providerId="LiveId" clId="{F55D1B1E-693F-45A3-AF7E-BD056D37EEC3}" dt="2018-11-18T20:23:36.691" v="105" actId="478"/>
            <ac:spMkLst>
              <pc:docMk/>
              <pc:sldMasterMk cId="0" sldId="2147483750"/>
              <pc:sldLayoutMk cId="3036787060" sldId="2147483792"/>
              <ac:spMk id="36" creationId="{00000000-0000-0000-0000-000000000000}"/>
            </ac:spMkLst>
          </pc:spChg>
          <pc:spChg chg="del">
            <ac:chgData name="Alejandro Cerezo" userId="5ea20e796f35876f" providerId="LiveId" clId="{F55D1B1E-693F-45A3-AF7E-BD056D37EEC3}" dt="2018-11-18T20:23:39.183" v="107" actId="478"/>
            <ac:spMkLst>
              <pc:docMk/>
              <pc:sldMasterMk cId="0" sldId="2147483750"/>
              <pc:sldLayoutMk cId="3036787060" sldId="2147483792"/>
              <ac:spMk id="40" creationId="{00000000-0000-0000-0000-000000000000}"/>
            </ac:spMkLst>
          </pc:spChg>
          <pc:picChg chg="del">
            <ac:chgData name="Alejandro Cerezo" userId="5ea20e796f35876f" providerId="LiveId" clId="{F55D1B1E-693F-45A3-AF7E-BD056D37EEC3}" dt="2018-11-18T20:23:37.933" v="106" actId="478"/>
            <ac:picMkLst>
              <pc:docMk/>
              <pc:sldMasterMk cId="0" sldId="2147483750"/>
              <pc:sldLayoutMk cId="3036787060" sldId="2147483792"/>
              <ac:picMk id="7" creationId="{7165CB58-74AB-461C-93FC-392FCDC8DE5B}"/>
            </ac:picMkLst>
          </pc:picChg>
          <pc:picChg chg="del">
            <ac:chgData name="Alejandro Cerezo" userId="5ea20e796f35876f" providerId="LiveId" clId="{F55D1B1E-693F-45A3-AF7E-BD056D37EEC3}" dt="2018-11-18T20:23:41.265" v="108" actId="478"/>
            <ac:picMkLst>
              <pc:docMk/>
              <pc:sldMasterMk cId="0" sldId="2147483750"/>
              <pc:sldLayoutMk cId="3036787060" sldId="2147483792"/>
              <ac:picMk id="8" creationId="{E4B23C33-1A7E-47E1-82A7-E82953589FBF}"/>
            </ac:picMkLst>
          </pc:picChg>
          <pc:picChg chg="add">
            <ac:chgData name="Alejandro Cerezo" userId="5ea20e796f35876f" providerId="LiveId" clId="{F55D1B1E-693F-45A3-AF7E-BD056D37EEC3}" dt="2018-11-18T20:23:42.421" v="109"/>
            <ac:picMkLst>
              <pc:docMk/>
              <pc:sldMasterMk cId="0" sldId="2147483750"/>
              <pc:sldLayoutMk cId="3036787060" sldId="2147483792"/>
              <ac:picMk id="13" creationId="{992499F5-DF6F-4D94-B3C5-8D28E2AEBC58}"/>
            </ac:picMkLst>
          </pc:picChg>
        </pc:sldLayoutChg>
      </pc:sldMasterChg>
    </pc:docChg>
  </pc:docChgLst>
  <pc:docChgLst>
    <pc:chgData name="Alejandro Cerezo" userId="5ea20e796f35876f" providerId="LiveId" clId="{629B2B0E-77F1-40EE-95E6-0E872B65137F}"/>
    <pc:docChg chg="delSld modSection">
      <pc:chgData name="Alejandro Cerezo" userId="5ea20e796f35876f" providerId="LiveId" clId="{629B2B0E-77F1-40EE-95E6-0E872B65137F}" dt="2019-02-04T21:39:55.060" v="1" actId="2696"/>
      <pc:docMkLst>
        <pc:docMk/>
      </pc:docMkLst>
      <pc:sldChg chg="del">
        <pc:chgData name="Alejandro Cerezo" userId="5ea20e796f35876f" providerId="LiveId" clId="{629B2B0E-77F1-40EE-95E6-0E872B65137F}" dt="2019-02-04T21:39:55.060" v="1" actId="2696"/>
        <pc:sldMkLst>
          <pc:docMk/>
          <pc:sldMk cId="0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2D3A2-C0AF-4B02-9AE0-113DF1E79CCB}" type="datetimeFigureOut">
              <a:rPr lang="es-ES" smtClean="0"/>
              <a:pPr/>
              <a:t>04/02/2019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CFBC6-7CFB-4BC9-A9A8-4239762C0B8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6CFBC6-7CFB-4BC9-A9A8-4239762C0B8F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316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2004 la W3C reabrió el debate de la evolución del HTML</a:t>
            </a:r>
            <a:r>
              <a:rPr lang="es-ES" baseline="0" dirty="0"/>
              <a:t>, para después decantarse por el desarrollo exclusivo del XHTML.</a:t>
            </a:r>
            <a:endParaRPr lang="es-ES" dirty="0"/>
          </a:p>
          <a:p>
            <a:r>
              <a:rPr lang="es-ES" dirty="0"/>
              <a:t>WHATWG,: grupo de trabajo que incluye</a:t>
            </a:r>
            <a:r>
              <a:rPr lang="es-ES" baseline="0" dirty="0"/>
              <a:t> a </a:t>
            </a:r>
            <a:r>
              <a:rPr lang="es-ES" dirty="0"/>
              <a:t>Apple, Mozilla y Opera. Su  proyecto se basa en la compatibilidad con tecnologías anteriores.</a:t>
            </a:r>
          </a:p>
          <a:p>
            <a:endParaRPr lang="es-ES" dirty="0"/>
          </a:p>
          <a:p>
            <a:r>
              <a:rPr lang="es-ES" dirty="0"/>
              <a:t>En 2009 el W3C renuncia definitivamente a XHTML 2</a:t>
            </a:r>
          </a:p>
          <a:p>
            <a:r>
              <a:rPr lang="es-ES" dirty="0"/>
              <a:t>WHATWG y W3C trabajan en paralelo en HTML5</a:t>
            </a:r>
          </a:p>
          <a:p>
            <a:r>
              <a:rPr lang="es-ES" dirty="0"/>
              <a:t>En diciembre de 2012</a:t>
            </a:r>
            <a:r>
              <a:rPr lang="es-ES" baseline="0" dirty="0"/>
              <a:t> HTML5 es designado </a:t>
            </a:r>
            <a:r>
              <a:rPr lang="es-ES" baseline="0" dirty="0" err="1"/>
              <a:t>com</a:t>
            </a:r>
            <a:r>
              <a:rPr lang="es-ES" baseline="0" dirty="0"/>
              <a:t> </a:t>
            </a:r>
            <a:r>
              <a:rPr lang="es-ES" baseline="0" dirty="0" err="1"/>
              <a:t>Candidate</a:t>
            </a:r>
            <a:r>
              <a:rPr lang="es-ES" baseline="0" dirty="0"/>
              <a:t> </a:t>
            </a:r>
            <a:r>
              <a:rPr lang="es-ES" baseline="0" dirty="0" err="1"/>
              <a:t>Recomendaion</a:t>
            </a:r>
            <a:endParaRPr lang="es-ES" baseline="0" dirty="0"/>
          </a:p>
          <a:p>
            <a:r>
              <a:rPr lang="es-ES" baseline="0" dirty="0"/>
              <a:t>En Septiembre de 2014 se anuncia la </a:t>
            </a:r>
            <a:r>
              <a:rPr lang="es-ES" baseline="0" dirty="0" err="1"/>
              <a:t>Recomendation</a:t>
            </a:r>
            <a:r>
              <a:rPr lang="es-ES" baseline="0" dirty="0"/>
              <a:t> para final de año (2014)</a:t>
            </a:r>
          </a:p>
          <a:p>
            <a:r>
              <a:rPr lang="es-ES" baseline="0" dirty="0"/>
              <a:t>Se trabaja ya en la especificación 5.1, prevista para 2016.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5590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7713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También conocidas como “directivas cerradas”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5261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También conocidas como “directivas abiertas”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7650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El conjunto de la etiqueta y sus atributos se conoce como </a:t>
            </a:r>
            <a:r>
              <a:rPr lang="es-ES" b="1" dirty="0"/>
              <a:t>directiva</a:t>
            </a:r>
            <a:r>
              <a:rPr lang="es-ES" dirty="0"/>
              <a:t>,</a:t>
            </a:r>
            <a:r>
              <a:rPr lang="es-ES" baseline="0" dirty="0"/>
              <a:t> aunque a veces se utiliza este nombre como sinónimo de etiqueta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8764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9600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7918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Utilidad:</a:t>
            </a:r>
          </a:p>
          <a:p>
            <a:r>
              <a:rPr lang="es-ES" dirty="0"/>
              <a:t>Aplicación de estilos</a:t>
            </a:r>
          </a:p>
          <a:p>
            <a:r>
              <a:rPr lang="es-ES" dirty="0"/>
              <a:t>Manipulación mediante scripts</a:t>
            </a:r>
          </a:p>
          <a:p>
            <a:r>
              <a:rPr lang="es-ES" dirty="0"/>
              <a:t>Valor</a:t>
            </a:r>
            <a:r>
              <a:rPr lang="es-ES" baseline="0" dirty="0"/>
              <a:t> semántico de las clases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259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Esta línea debe ser la primera línea del  archivo, sin espacios  o líneas  que la precedan.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De esta forma, el modo estándar del  navegador es  activado y  las  incorporaciones  de HTML5 son interpretadas  siempre que sea posible, o ignoradas en caso contrario.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Sin </a:t>
            </a:r>
            <a:r>
              <a:rPr lang="es-ES" dirty="0" err="1"/>
              <a:t>doctype</a:t>
            </a:r>
            <a:r>
              <a:rPr lang="es-ES" dirty="0"/>
              <a:t> algunos navegadores entran en el modo de </a:t>
            </a:r>
            <a:r>
              <a:rPr lang="es-ES" dirty="0" err="1"/>
              <a:t>renderización</a:t>
            </a:r>
            <a:r>
              <a:rPr lang="es-ES" dirty="0"/>
              <a:t> más básico, conocido como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quirks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intenta emular el funcionamiento de los navegadores más antiguos.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nuevo formato </a:t>
            </a:r>
            <a:r>
              <a:rPr lang="es-ES" sz="12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!DOCTYPE </a:t>
            </a:r>
            <a:r>
              <a:rPr lang="es-ES" sz="1200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es-ES" sz="12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 limita a evitar este modo antiguo, dejando al navegador en su modo estándar, que siempre será más </a:t>
            </a:r>
            <a:r>
              <a:rPr lang="es-ES" sz="1200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eicaz</a:t>
            </a:r>
            <a:r>
              <a:rPr lang="es-ES" sz="12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 interpretara</a:t>
            </a:r>
            <a:r>
              <a:rPr lang="es-ES" sz="1200" baseline="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todos los elementos válidos para ese navegador concreto.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9399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4113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CFBC6-7CFB-4BC9-A9A8-4239762C0B8F}" type="slidenum">
              <a:rPr lang="es-ES" smtClean="0"/>
              <a:pPr/>
              <a:t>3</a:t>
            </a:fld>
            <a:endParaRPr lang="es-E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275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4249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Sólo puede haber un elemento base, siempre dentro del head y generalmente como primera línea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49348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atributo </a:t>
            </a:r>
            <a:r>
              <a:rPr lang="es-ES" dirty="0" err="1"/>
              <a:t>type</a:t>
            </a:r>
            <a:r>
              <a:rPr lang="es-ES" dirty="0"/>
              <a:t> (e.g. </a:t>
            </a:r>
            <a:r>
              <a:rPr lang="es-ES" dirty="0" err="1"/>
              <a:t>type</a:t>
            </a:r>
            <a:r>
              <a:rPr lang="es-ES" dirty="0"/>
              <a:t>="</a:t>
            </a:r>
            <a:r>
              <a:rPr lang="es-ES" dirty="0" err="1"/>
              <a:t>text</a:t>
            </a:r>
            <a:r>
              <a:rPr lang="es-ES" dirty="0"/>
              <a:t>/</a:t>
            </a:r>
            <a:r>
              <a:rPr lang="es-ES" dirty="0" err="1"/>
              <a:t>css</a:t>
            </a:r>
            <a:r>
              <a:rPr lang="es-ES" dirty="0"/>
              <a:t>“) no se usa en HTML5: según</a:t>
            </a:r>
            <a:r>
              <a:rPr lang="es-ES" baseline="0" dirty="0"/>
              <a:t> la relación queda definido el tipo del archivo.</a:t>
            </a:r>
          </a:p>
          <a:p>
            <a:endParaRPr lang="es-ES" baseline="0" dirty="0"/>
          </a:p>
          <a:p>
            <a:r>
              <a:rPr lang="es-ES" baseline="0" dirty="0"/>
              <a:t>Desde CSS es posible incorporar otras hojas de estilo, mediante @</a:t>
            </a:r>
            <a:r>
              <a:rPr lang="es-ES" baseline="0" dirty="0" err="1"/>
              <a:t>import</a:t>
            </a:r>
            <a:r>
              <a:rPr lang="es-ES" baseline="0" dirty="0"/>
              <a:t> (o @media)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5005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14485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798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09f87df6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a09f87df6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09f87df6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a09f87df6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09f87df6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a09f87df6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09f87df6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a09f87df6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09f87df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a09f87df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09f87df6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a09f87df6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09f87df6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a09f87df6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09f87df6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a09f87df6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09f87df6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a09f87df6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09f87df6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a09f87df6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a09f87df6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a09f87df6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a09f87df6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a09f87df6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a09f87df6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a09f87df6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09f87df6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a09f87df6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a09f87df6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a09f87df6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09f87df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a09f87df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09f87df6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09f87df6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a09f87df6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a09f87df6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a2bf6628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a2bf66285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a09f87df6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a09f87df6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a09f87df6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a09f87df6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a2bf66285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a2bf66285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a2bf66285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a2bf66285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a09f87df6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a09f87df6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a2bf66285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a2bf66285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CFBC6-7CFB-4BC9-A9A8-4239762C0B8F}" type="slidenum">
              <a:rPr lang="es-ES" smtClean="0"/>
              <a:pPr/>
              <a:t>68</a:t>
            </a:fld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09f87df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a09f87df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s-ES_tradnl"/>
          </a:p>
        </p:txBody>
      </p:sp>
      <p:sp>
        <p:nvSpPr>
          <p:cNvPr id="32771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6CB590B-4272-455A-B3C4-02B4FD3CE7C3}" type="slidenum">
              <a:rPr lang="es-ES"/>
              <a:pPr/>
              <a:t>69</a:t>
            </a:fld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09f87df6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a09f87df6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/>
              <a:t>1980: mientras trabaja en el CERN, Tim </a:t>
            </a:r>
            <a:r>
              <a:rPr lang="es-ES" err="1"/>
              <a:t>Berners</a:t>
            </a:r>
            <a:r>
              <a:rPr lang="es-ES"/>
              <a:t>-Lee escribe un programa llamado </a:t>
            </a:r>
            <a:r>
              <a:rPr lang="es-ES" err="1"/>
              <a:t>Enquire-Within-Upon-Everything</a:t>
            </a:r>
            <a:r>
              <a:rPr lang="es-ES"/>
              <a:t>, que permite crear enlaces entre nodos. Un nodo posee un título, un tipo y una lista de enlaces.</a:t>
            </a:r>
          </a:p>
          <a:p>
            <a:r>
              <a:rPr lang="es-ES"/>
              <a:t>Tras el informe interno </a:t>
            </a:r>
            <a:r>
              <a:rPr lang="es-ES" i="1" u="sng" err="1"/>
              <a:t>Information</a:t>
            </a:r>
            <a:r>
              <a:rPr lang="es-ES" i="1" u="sng"/>
              <a:t> Management: A </a:t>
            </a:r>
            <a:r>
              <a:rPr lang="es-ES" i="1" u="sng" err="1"/>
              <a:t>Proposal</a:t>
            </a:r>
            <a:r>
              <a:rPr lang="es-ES" i="1" u="sng"/>
              <a:t> (1989)</a:t>
            </a:r>
            <a:r>
              <a:rPr lang="es-ES"/>
              <a:t>, el CERN adquiere un ordenador </a:t>
            </a:r>
            <a:r>
              <a:rPr lang="es-ES" err="1"/>
              <a:t>NeXT</a:t>
            </a:r>
            <a:r>
              <a:rPr lang="es-ES"/>
              <a:t> que permite a Tim seguir adelante y crear un sistema global de hipertexto.</a:t>
            </a:r>
          </a:p>
          <a:p>
            <a:endParaRPr lang="es-ES"/>
          </a:p>
          <a:p>
            <a:r>
              <a:rPr lang="es-ES"/>
              <a:t>El proyecto se denomina </a:t>
            </a:r>
            <a:r>
              <a:rPr lang="es-ES" err="1"/>
              <a:t>World</a:t>
            </a:r>
            <a:r>
              <a:rPr lang="es-ES"/>
              <a:t> Wide Web y el programa </a:t>
            </a:r>
            <a:r>
              <a:rPr lang="es-ES" err="1"/>
              <a:t>WorldWideWeb</a:t>
            </a:r>
            <a:r>
              <a:rPr lang="es-ES"/>
              <a:t>, después de descartar una serie de nombres: </a:t>
            </a:r>
            <a:r>
              <a:rPr lang="es-ES" err="1"/>
              <a:t>Information</a:t>
            </a:r>
            <a:r>
              <a:rPr lang="es-ES"/>
              <a:t> </a:t>
            </a:r>
            <a:r>
              <a:rPr lang="es-ES" err="1"/>
              <a:t>Mesh</a:t>
            </a:r>
            <a:r>
              <a:rPr lang="es-ES"/>
              <a:t>, Mine of </a:t>
            </a:r>
            <a:r>
              <a:rPr lang="es-ES" err="1"/>
              <a:t>Information</a:t>
            </a:r>
            <a:r>
              <a:rPr lang="es-ES"/>
              <a:t> e </a:t>
            </a:r>
            <a:r>
              <a:rPr lang="es-ES" err="1"/>
              <a:t>Information</a:t>
            </a:r>
            <a:r>
              <a:rPr lang="es-ES"/>
              <a:t> Mine.</a:t>
            </a:r>
          </a:p>
          <a:p>
            <a:r>
              <a:rPr lang="es-ES"/>
              <a:t>El proyecto de TBL implica 3 elementos:</a:t>
            </a:r>
          </a:p>
          <a:p>
            <a:pPr marL="171450" indent="-171450">
              <a:buFontTx/>
              <a:buChar char="-"/>
            </a:pPr>
            <a:r>
              <a:rPr lang="es-ES"/>
              <a:t>Crear un formato para escribir los documentos ?</a:t>
            </a:r>
            <a:r>
              <a:rPr lang="es-ES" baseline="0"/>
              <a:t> HTML</a:t>
            </a:r>
            <a:endParaRPr lang="es-ES"/>
          </a:p>
          <a:p>
            <a:pPr marL="171450" indent="-171450">
              <a:buFontTx/>
              <a:buChar char="-"/>
            </a:pPr>
            <a:r>
              <a:rPr lang="es-ES"/>
              <a:t>Desarrollar un método para representar los enlaces entre los documentos ? URL</a:t>
            </a:r>
          </a:p>
          <a:p>
            <a:pPr marL="171450" indent="-171450">
              <a:buFontTx/>
              <a:buChar char="-"/>
            </a:pPr>
            <a:r>
              <a:rPr lang="es-ES"/>
              <a:t>Definir</a:t>
            </a:r>
            <a:r>
              <a:rPr lang="es-ES" baseline="0"/>
              <a:t> un protocolo de red para transmitir los documentos de un ordenador a otro ? HTTP</a:t>
            </a:r>
          </a:p>
          <a:p>
            <a:endParaRPr lang="es-ES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/>
              <a:t>Importancia del equipo de </a:t>
            </a:r>
            <a:r>
              <a:rPr lang="es-ES" baseline="0" err="1"/>
              <a:t>NeXT</a:t>
            </a:r>
            <a:r>
              <a:rPr lang="es-ES" baseline="0"/>
              <a:t> (de Steve Jobs) y su avanzado S.O. </a:t>
            </a:r>
            <a:r>
              <a:rPr lang="es-ES" sz="1200" err="1"/>
              <a:t>NeXTStep</a:t>
            </a:r>
            <a:r>
              <a:rPr lang="es-ES" baseline="0"/>
              <a:t>, que según los propios creadores de la web fue determinante, porque facilitaba mucho la programación</a:t>
            </a:r>
            <a:endParaRPr lang="es-ES"/>
          </a:p>
          <a:p>
            <a:endParaRPr lang="es-ES"/>
          </a:p>
          <a:p>
            <a:endParaRPr lang="es-ES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El CERN,</a:t>
            </a:r>
            <a:r>
              <a:rPr lang="es-ES" baseline="0"/>
              <a:t> </a:t>
            </a:r>
            <a:r>
              <a:rPr lang="fr-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Conseil Européen pour la Recherche Nucléaire, </a:t>
            </a:r>
            <a:r>
              <a:rPr lang="fr-FR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posteriormente</a:t>
            </a:r>
            <a:r>
              <a:rPr lang="fr-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Organización Europea para la Investigación Nuclear es desde 1954 el mayor laboratorio de investigación en física de partículas a nivel mundial. Está situado cerca de Ginebra, en la frontera entre Francia y Suiza, entre la comuna de </a:t>
            </a:r>
            <a:r>
              <a:rPr lang="es-E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Meyrin</a:t>
            </a: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(en el Cantón de Ginebra) y la comuna de Saint-</a:t>
            </a:r>
            <a:r>
              <a:rPr lang="es-E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Genis</a:t>
            </a: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s-E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Pouilly</a:t>
            </a: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(en el departamento de Ain).</a:t>
            </a:r>
            <a:endParaRPr lang="es-ES"/>
          </a:p>
          <a:p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0419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Imagen tomada de HTML5 y CSS2, por Alexandra García Milán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9925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HTML 3.0 fue una propuesta con muchas innovaciones finalmente abandonada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EB30-80E6-4210-9AC3-B99EA778F134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415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1FE8-81B1-45B0-A358-18BFBDEADDE9}" type="datetime1">
              <a:rPr lang="es-ES" smtClean="0"/>
              <a:pPr/>
              <a:t>04/02/2019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04374-9C37-41FF-9FB0-BE9446C86A96}" type="datetime1">
              <a:rPr lang="es-ES" smtClean="0"/>
              <a:pPr/>
              <a:t>04/02/2019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C96D-C2EB-4DC8-A555-5DC744584C41}" type="datetime1">
              <a:rPr lang="es-ES" smtClean="0"/>
              <a:pPr/>
              <a:t>04/02/2019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A85F1-0E43-4ECB-948D-33D4EDDC94B2}" type="datetime1">
              <a:rPr lang="es-ES" smtClean="0"/>
              <a:pPr/>
              <a:t>04/02/2019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ándar Título+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FC7A6F-186B-4E24-9AA2-CD8F3B29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71A332-66FF-4883-BC80-DB73EC50F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53EE4-0BC1-415E-A038-819F865C325A}" type="datetime1">
              <a:rPr lang="es-ES" smtClean="0"/>
              <a:pPr/>
              <a:t>04/02/2019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BDEE3A-5EF2-412D-A8D3-CEB75925A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E4245F-3E50-4A12-B282-8ACB150E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4156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stándar Título+Texto">
  <p:cSld name="1_Estándar Título+Text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578644" y="142875"/>
            <a:ext cx="7836600" cy="7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592931" y="1047751"/>
            <a:ext cx="7836600" cy="3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&gt;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•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‣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๏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1" name="3 Marcador de fecha">
            <a:extLst>
              <a:ext uri="{FF2B5EF4-FFF2-40B4-BE49-F238E27FC236}">
                <a16:creationId xmlns:a16="http://schemas.microsoft.com/office/drawing/2014/main" id="{C22ECD73-EF39-4401-BBF8-7274D1378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53EE4-0BC1-415E-A038-819F865C325A}" type="datetime1">
              <a:rPr lang="es-ES" smtClean="0"/>
              <a:pPr/>
              <a:t>04/02/2019</a:t>
            </a:fld>
            <a:endParaRPr lang="es-ES"/>
          </a:p>
        </p:txBody>
      </p:sp>
      <p:sp>
        <p:nvSpPr>
          <p:cNvPr id="12" name="4 Marcador de pie de página">
            <a:extLst>
              <a:ext uri="{FF2B5EF4-FFF2-40B4-BE49-F238E27FC236}">
                <a16:creationId xmlns:a16="http://schemas.microsoft.com/office/drawing/2014/main" id="{5F86BE1C-8104-4018-B3E7-252A2C4BF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13" name="5 Marcador de número de diapositiva">
            <a:extLst>
              <a:ext uri="{FF2B5EF4-FFF2-40B4-BE49-F238E27FC236}">
                <a16:creationId xmlns:a16="http://schemas.microsoft.com/office/drawing/2014/main" id="{E7F8054F-A5F1-41AA-86DB-24EA06230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AC40874-442B-4744-A4A4-053E8B04DD8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381328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C1D10888-D1D9-4124-BFBF-38FE9E3F08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84368" y="6299331"/>
            <a:ext cx="768127" cy="44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11 CuadroTexto">
            <a:extLst>
              <a:ext uri="{FF2B5EF4-FFF2-40B4-BE49-F238E27FC236}">
                <a16:creationId xmlns:a16="http://schemas.microsoft.com/office/drawing/2014/main" id="{A1E82A1C-EAA6-4CC6-AA89-83EF262FE86B}"/>
              </a:ext>
            </a:extLst>
          </p:cNvPr>
          <p:cNvSpPr txBox="1"/>
          <p:nvPr userDrawn="1"/>
        </p:nvSpPr>
        <p:spPr>
          <a:xfrm>
            <a:off x="395536" y="6453336"/>
            <a:ext cx="1223962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  <a:cs typeface="+mn-cs"/>
              </a:rPr>
              <a:t>www.iconotc.com</a:t>
            </a:r>
          </a:p>
        </p:txBody>
      </p:sp>
    </p:spTree>
    <p:extLst>
      <p:ext uri="{BB962C8B-B14F-4D97-AF65-F5344CB8AC3E}">
        <p14:creationId xmlns:p14="http://schemas.microsoft.com/office/powerpoint/2010/main" val="2456439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acia con Imagen de fondo">
  <p:cSld name="Vacia con Imagen de fondo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8626547" y="4544"/>
            <a:ext cx="239400" cy="3192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8902558" y="4544"/>
            <a:ext cx="239400" cy="3192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650081" y="1152525"/>
            <a:ext cx="7836600" cy="2314400"/>
          </a:xfrm>
          <a:prstGeom prst="rect">
            <a:avLst/>
          </a:prstGeom>
          <a:noFill/>
          <a:ln>
            <a:noFill/>
          </a:ln>
          <a:effectLst>
            <a:outerShdw blurRad="38100" dist="508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51425" rIns="51425" bIns="5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Helvetica Neue Light"/>
              <a:buNone/>
              <a:defRPr sz="43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" name="3 Marcador de fecha">
            <a:extLst>
              <a:ext uri="{FF2B5EF4-FFF2-40B4-BE49-F238E27FC236}">
                <a16:creationId xmlns:a16="http://schemas.microsoft.com/office/drawing/2014/main" id="{6288780E-C45D-4EB7-987F-1506D47F4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53EE4-0BC1-415E-A038-819F865C325A}" type="datetime1">
              <a:rPr lang="es-ES" smtClean="0"/>
              <a:pPr/>
              <a:t>04/02/2019</a:t>
            </a:fld>
            <a:endParaRPr lang="es-ES"/>
          </a:p>
        </p:txBody>
      </p:sp>
      <p:sp>
        <p:nvSpPr>
          <p:cNvPr id="10" name="4 Marcador de pie de página">
            <a:extLst>
              <a:ext uri="{FF2B5EF4-FFF2-40B4-BE49-F238E27FC236}">
                <a16:creationId xmlns:a16="http://schemas.microsoft.com/office/drawing/2014/main" id="{73DC22CD-01DF-457A-8E75-A3B36A0C8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11" name="5 Marcador de número de diapositiva">
            <a:extLst>
              <a:ext uri="{FF2B5EF4-FFF2-40B4-BE49-F238E27FC236}">
                <a16:creationId xmlns:a16="http://schemas.microsoft.com/office/drawing/2014/main" id="{E9423F71-7949-441F-886B-3A33F77CA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6D4C0A41-D075-4CA7-A305-EFF7A52A10B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381328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992499F5-DF6F-4D94-B3C5-8D28E2AEBC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84368" y="6299331"/>
            <a:ext cx="768127" cy="44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1 CuadroTexto">
            <a:extLst>
              <a:ext uri="{FF2B5EF4-FFF2-40B4-BE49-F238E27FC236}">
                <a16:creationId xmlns:a16="http://schemas.microsoft.com/office/drawing/2014/main" id="{B3D46638-101D-4FC3-9597-0CE1A2DF64BA}"/>
              </a:ext>
            </a:extLst>
          </p:cNvPr>
          <p:cNvSpPr txBox="1"/>
          <p:nvPr userDrawn="1"/>
        </p:nvSpPr>
        <p:spPr>
          <a:xfrm>
            <a:off x="395536" y="6453336"/>
            <a:ext cx="1223962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  <a:cs typeface="+mn-cs"/>
              </a:rPr>
              <a:t>www.iconotc.com</a:t>
            </a:r>
          </a:p>
        </p:txBody>
      </p:sp>
    </p:spTree>
    <p:extLst>
      <p:ext uri="{BB962C8B-B14F-4D97-AF65-F5344CB8AC3E}">
        <p14:creationId xmlns:p14="http://schemas.microsoft.com/office/powerpoint/2010/main" val="3036787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170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84954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19449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4771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32B7-AC63-4D9F-AA6E-D92106291A55}" type="datetime1">
              <a:rPr lang="es-ES" smtClean="0"/>
              <a:pPr/>
              <a:t>04/02/2019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06771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2275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14485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19311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85908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41543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76056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1922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44E07-1838-481D-BD4C-D6C98A6FFC29}" type="datetime1">
              <a:rPr lang="es-ES" smtClean="0"/>
              <a:pPr/>
              <a:t>04/02/2019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D977-EC33-4055-B412-9CF72D7FD8E5}" type="datetime1">
              <a:rPr lang="es-ES" smtClean="0"/>
              <a:pPr/>
              <a:t>04/02/2019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E604-08F0-43F6-B615-C56C84905922}" type="datetime1">
              <a:rPr lang="es-ES" smtClean="0"/>
              <a:pPr/>
              <a:t>04/02/2019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B3356-B8A7-432E-90D7-D348FDC8F469}" type="datetime1">
              <a:rPr lang="es-ES" smtClean="0"/>
              <a:pPr/>
              <a:t>04/02/2019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ple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B3356-B8A7-432E-90D7-D348FDC8F469}" type="datetime1">
              <a:rPr lang="es-ES" smtClean="0"/>
              <a:pPr/>
              <a:t>04/02/2019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075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F038-98E1-4F0D-A584-66F9E6B25BE8}" type="datetime1">
              <a:rPr lang="es-ES" smtClean="0"/>
              <a:pPr/>
              <a:t>04/02/2019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B05AB-D3D7-4C6A-87FF-A30259AD69B2}" type="datetime1">
              <a:rPr lang="es-ES" smtClean="0"/>
              <a:pPr/>
              <a:t>04/02/2019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53EE4-0BC1-415E-A038-819F865C325A}" type="datetime1">
              <a:rPr lang="es-ES" smtClean="0"/>
              <a:pPr/>
              <a:t>04/02/2019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E8CA09E6-045D-49F5-9D1C-F003C2D013E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381328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E108B8F8-CE5A-4156-A3D1-E0589663AB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84368" y="6299331"/>
            <a:ext cx="768127" cy="44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11 CuadroTexto">
            <a:extLst>
              <a:ext uri="{FF2B5EF4-FFF2-40B4-BE49-F238E27FC236}">
                <a16:creationId xmlns:a16="http://schemas.microsoft.com/office/drawing/2014/main" id="{660FA601-74D4-4A13-98DE-DDF295DE2A3E}"/>
              </a:ext>
            </a:extLst>
          </p:cNvPr>
          <p:cNvSpPr txBox="1"/>
          <p:nvPr userDrawn="1"/>
        </p:nvSpPr>
        <p:spPr>
          <a:xfrm>
            <a:off x="395536" y="6453336"/>
            <a:ext cx="1223962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  <a:cs typeface="+mn-cs"/>
              </a:rPr>
              <a:t>www.iconotc.com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87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89" r:id="rId13"/>
    <p:sldLayoutId id="2147483791" r:id="rId14"/>
    <p:sldLayoutId id="2147483792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ES" sz="3600" b="0" strike="noStrike" spc="-1">
                <a:solidFill>
                  <a:srgbClr val="8BB425"/>
                </a:solidFill>
                <a:latin typeface="Calibri"/>
              </a:rPr>
              <a:t>Haga clic para modificar el estilo de título del patrón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fld id="{67898154-9C7B-4501-91C0-D49EA1E5B3EC}" type="datetime1">
              <a:rPr lang="es-ES" spc="-1">
                <a:solidFill>
                  <a:srgbClr val="000000"/>
                </a:solidFill>
                <a:latin typeface="Calibri"/>
              </a:rPr>
              <a:pPr/>
              <a:t>04/02/2019</a:t>
            </a:fld>
            <a:endParaRPr lang="es-ES" spc="-1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lang="es-ES" sz="2400" spc="-1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fld id="{87112CC5-B567-4F58-BDDA-84798B7D4EFE}" type="slidenum">
              <a:rPr lang="es-ES" spc="-1">
                <a:solidFill>
                  <a:srgbClr val="000000"/>
                </a:solidFill>
                <a:latin typeface="Calibri"/>
              </a:rPr>
              <a:pPr/>
              <a:t>‹Nº›</a:t>
            </a:fld>
            <a:endParaRPr lang="es-ES" spc="-1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4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  <p:extLst>
      <p:ext uri="{BB962C8B-B14F-4D97-AF65-F5344CB8AC3E}">
        <p14:creationId xmlns:p14="http://schemas.microsoft.com/office/powerpoint/2010/main" val="347672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5" Type="http://schemas.openxmlformats.org/officeDocument/2006/relationships/image" Target="https://www.mundofranquicia.com/wp-content/uploads/2017/09/bbva.jpg" TargetMode="Externa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hyperlink" Target="mailto:training@iconotc.com" TargetMode="Externa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linkedin.com/company/icono-training-consulting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://www.iconotc.com/" TargetMode="External"/><Relationship Id="rId15" Type="http://schemas.microsoft.com/office/2007/relationships/hdphoto" Target="../media/hdphoto1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validator.w3.org/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swwweet.com/presentaciones/viajartiempo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formats.org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w3.org/WAI/standards-guidelines/aria/" TargetMode="External"/><Relationship Id="rId4" Type="http://schemas.openxmlformats.org/officeDocument/2006/relationships/hyperlink" Target="https://schema.org/docs/gs.html" TargetMode="Externa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goo.gl/forms/CF8pghsjuG6NFakG2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hyperlink" Target="https://goo.gl/forms/LdusX9abZrJfRhDI3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www.w3.org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hyperlink" Target="https://developer.mozilla.org/es/" TargetMode="External"/><Relationship Id="rId4" Type="http://schemas.openxmlformats.org/officeDocument/2006/relationships/hyperlink" Target="https://www.w3schools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283680" y="4825440"/>
            <a:ext cx="8578800" cy="1843920"/>
          </a:xfrm>
          <a:prstGeom prst="rect">
            <a:avLst/>
          </a:prstGeom>
          <a:solidFill>
            <a:srgbClr val="00519F"/>
          </a:solidFill>
          <a:ln w="127080">
            <a:solidFill>
              <a:srgbClr val="0051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Line 2"/>
          <p:cNvSpPr/>
          <p:nvPr/>
        </p:nvSpPr>
        <p:spPr>
          <a:xfrm>
            <a:off x="1657080" y="5733256"/>
            <a:ext cx="5829480" cy="360"/>
          </a:xfrm>
          <a:prstGeom prst="line">
            <a:avLst/>
          </a:prstGeom>
          <a:ln w="38100">
            <a:solidFill>
              <a:srgbClr val="8BB42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Line 3"/>
          <p:cNvSpPr/>
          <p:nvPr/>
        </p:nvSpPr>
        <p:spPr>
          <a:xfrm>
            <a:off x="4572000" y="404664"/>
            <a:ext cx="0" cy="4247424"/>
          </a:xfrm>
          <a:prstGeom prst="line">
            <a:avLst/>
          </a:prstGeom>
          <a:ln w="38100">
            <a:solidFill>
              <a:srgbClr val="00519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1" name="Picture 2"/>
          <p:cNvPicPr/>
          <p:nvPr/>
        </p:nvPicPr>
        <p:blipFill>
          <a:blip r:embed="rId2" cstate="print"/>
          <a:stretch/>
        </p:blipFill>
        <p:spPr>
          <a:xfrm>
            <a:off x="539640" y="1268760"/>
            <a:ext cx="3615480" cy="2088000"/>
          </a:xfrm>
          <a:prstGeom prst="rect">
            <a:avLst/>
          </a:prstGeom>
          <a:ln>
            <a:noFill/>
          </a:ln>
        </p:spPr>
      </p:pic>
      <p:sp>
        <p:nvSpPr>
          <p:cNvPr id="132" name="CustomShape 4"/>
          <p:cNvSpPr/>
          <p:nvPr/>
        </p:nvSpPr>
        <p:spPr>
          <a:xfrm>
            <a:off x="283680" y="4725144"/>
            <a:ext cx="8354520" cy="144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6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FORMACIÓN EN NUEVAS TECNOLOGÍAS</a:t>
            </a:r>
            <a:endParaRPr kumimoji="0" lang="es-ES" sz="2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6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HTML BÁSICO</a:t>
            </a:r>
            <a:endParaRPr kumimoji="0" lang="es-ES" sz="2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17" name="Picture 2" descr="C:\Users\icono\Pictures\LOGOS, FOTOS y VIDEOS\Icono-formac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764944"/>
            <a:ext cx="2197672" cy="2160000"/>
          </a:xfrm>
          <a:prstGeom prst="rect">
            <a:avLst/>
          </a:prstGeom>
          <a:noFill/>
        </p:spPr>
      </p:pic>
      <p:pic>
        <p:nvPicPr>
          <p:cNvPr id="2" name="Picture 2" descr="Resultado de imagen de logo bbva formacion">
            <a:extLst>
              <a:ext uri="{FF2B5EF4-FFF2-40B4-BE49-F238E27FC236}">
                <a16:creationId xmlns:a16="http://schemas.microsoft.com/office/drawing/2014/main" id="{F101E296-FD72-49F7-8F89-DDA3B0524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543" y="3180907"/>
            <a:ext cx="17748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336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F632B4-A0C6-4B90-A973-EF7536562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HTML: Origen y evolución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8CD6F91-564B-4B32-AA3D-12488301C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305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8704" y="267591"/>
            <a:ext cx="5564214" cy="7931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Inicios del HTML: la Web</a:t>
            </a:r>
          </a:p>
        </p:txBody>
      </p:sp>
      <p:pic>
        <p:nvPicPr>
          <p:cNvPr id="4" name="Picture 2" descr="https://encrypted-tbn3.gstatic.com/images?q=tbn:ANd9GcTxkmPEcnShGZP_oKBVyRrioEW3c3kV188maaXlzOnYSxnxoc3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888366"/>
            <a:ext cx="2256900" cy="308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774787" y="1244423"/>
            <a:ext cx="52452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/>
            <a:r>
              <a:rPr lang="es-ES"/>
              <a:t>1990 (octubre): </a:t>
            </a:r>
            <a:r>
              <a:rPr lang="en-US" sz="2400" b="1"/>
              <a:t>Tim Berners-Lee </a:t>
            </a:r>
            <a:r>
              <a:rPr lang="es-ES"/>
              <a:t>desarrolla todos los elementos de un sistema de hipertexto.</a:t>
            </a:r>
          </a:p>
        </p:txBody>
      </p:sp>
      <p:pic>
        <p:nvPicPr>
          <p:cNvPr id="7" name="Picture 12" descr="http://www.via-tecnologica.com/wp-content/uploads/2011/10/cern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08" y="416761"/>
            <a:ext cx="1279005" cy="128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/>
          <p:cNvSpPr/>
          <p:nvPr/>
        </p:nvSpPr>
        <p:spPr>
          <a:xfrm>
            <a:off x="1075582" y="2345551"/>
            <a:ext cx="401045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0850" indent="-450850"/>
            <a:r>
              <a:rPr lang="es-ES"/>
              <a:t>Un editor y </a:t>
            </a:r>
            <a:r>
              <a:rPr lang="es-ES" b="1"/>
              <a:t>navegador</a:t>
            </a:r>
            <a:r>
              <a:rPr lang="es-ES"/>
              <a:t> gráfico</a:t>
            </a:r>
          </a:p>
          <a:p>
            <a:pPr marL="450850" indent="-450850"/>
            <a:r>
              <a:rPr lang="es-ES"/>
              <a:t>Un </a:t>
            </a:r>
            <a:r>
              <a:rPr lang="es-ES" b="1"/>
              <a:t>servidor</a:t>
            </a:r>
            <a:r>
              <a:rPr lang="es-ES"/>
              <a:t> de documentos</a:t>
            </a:r>
          </a:p>
          <a:p>
            <a:pPr marL="450850" indent="-450850"/>
            <a:r>
              <a:rPr lang="es-ES"/>
              <a:t>Un protocolo de comunicaciones: </a:t>
            </a:r>
            <a:r>
              <a:rPr lang="es-ES" b="1"/>
              <a:t>HTTP</a:t>
            </a:r>
          </a:p>
          <a:p>
            <a:pPr marL="450850" indent="-450850"/>
            <a:r>
              <a:rPr lang="es-ES"/>
              <a:t>Un sistema de identificación:</a:t>
            </a:r>
            <a:r>
              <a:rPr lang="es-ES" b="1"/>
              <a:t> URL</a:t>
            </a:r>
          </a:p>
          <a:p>
            <a:pPr marL="450850" indent="-450850"/>
            <a:r>
              <a:rPr lang="es-ES"/>
              <a:t>Un lenguaje: </a:t>
            </a:r>
            <a:r>
              <a:rPr lang="es-ES" b="1"/>
              <a:t>HTML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27" y="3998490"/>
            <a:ext cx="3039976" cy="2238368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4145759" y="5117674"/>
            <a:ext cx="44051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1990 (noviembre): se instala el primer servidor web en un </a:t>
            </a:r>
            <a:r>
              <a:rPr lang="en-US" dirty="0"/>
              <a:t>NeXT</a:t>
            </a:r>
            <a:r>
              <a:rPr lang="es-ES" dirty="0"/>
              <a:t>, en el que se publica la primera página web. TBL accede a ella utilizando su primer navegador</a:t>
            </a:r>
          </a:p>
        </p:txBody>
      </p:sp>
    </p:spTree>
    <p:extLst>
      <p:ext uri="{BB962C8B-B14F-4D97-AF65-F5344CB8AC3E}">
        <p14:creationId xmlns:p14="http://schemas.microsoft.com/office/powerpoint/2010/main" val="156754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La Web: detalles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idx="4294967295"/>
          </p:nvPr>
        </p:nvSpPr>
        <p:spPr>
          <a:xfrm>
            <a:off x="788306" y="1428976"/>
            <a:ext cx="7557408" cy="3172051"/>
          </a:xfrm>
        </p:spPr>
        <p:txBody>
          <a:bodyPr>
            <a:normAutofit lnSpcReduction="10000"/>
          </a:bodyPr>
          <a:lstStyle/>
          <a:p>
            <a:r>
              <a:rPr lang="es-ES" sz="2000"/>
              <a:t>se basa en la arquitectura de software </a:t>
            </a:r>
            <a:r>
              <a:rPr lang="es-ES" sz="2000" b="1"/>
              <a:t>cliente – servidor</a:t>
            </a:r>
          </a:p>
          <a:p>
            <a:pPr lvl="1"/>
            <a:r>
              <a:rPr lang="es-ES" sz="1800"/>
              <a:t>Un servidor que almacena / genera recursos</a:t>
            </a:r>
          </a:p>
          <a:p>
            <a:pPr lvl="1"/>
            <a:r>
              <a:rPr lang="es-ES" sz="1800"/>
              <a:t>Un cliente, e.g. navegador gráfico, solicita, recibe y gestiona esos recursos</a:t>
            </a:r>
          </a:p>
          <a:p>
            <a:r>
              <a:rPr lang="es-ES" sz="2000"/>
              <a:t>ambas capas se comunican mediante el </a:t>
            </a:r>
            <a:r>
              <a:rPr lang="es-ES" sz="2000" b="1"/>
              <a:t>protocolo HTTP</a:t>
            </a:r>
          </a:p>
          <a:p>
            <a:r>
              <a:rPr lang="es-ES" sz="2000"/>
              <a:t>cualquier recurso del servidor se localiza inequívocamente gracias al </a:t>
            </a:r>
            <a:r>
              <a:rPr lang="es-ES" sz="2000" b="1"/>
              <a:t>sistema de identificación URL</a:t>
            </a:r>
          </a:p>
          <a:p>
            <a:r>
              <a:rPr lang="es-ES" sz="2000"/>
              <a:t>los recursos más importantes que recibe el cliente están escritos en </a:t>
            </a:r>
            <a:r>
              <a:rPr lang="es-ES" sz="2000" b="1"/>
              <a:t>HTML</a:t>
            </a:r>
            <a:r>
              <a:rPr lang="es-ES" sz="2000"/>
              <a:t>, un lenguaje diseñado especialmente para definir la estructura y la semántica del </a:t>
            </a:r>
            <a:r>
              <a:rPr lang="es-ES" sz="2000" b="1"/>
              <a:t>contenido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1209221" y="4407216"/>
            <a:ext cx="6846207" cy="2124213"/>
            <a:chOff x="991507" y="4291101"/>
            <a:chExt cx="7156847" cy="2268952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90657" y="4291101"/>
              <a:ext cx="1257697" cy="1503973"/>
            </a:xfrm>
            <a:prstGeom prst="rect">
              <a:avLst/>
            </a:prstGeom>
          </p:spPr>
        </p:pic>
        <p:pic>
          <p:nvPicPr>
            <p:cNvPr id="6" name="Picture 10" descr="http://library.wrdsb.ca/files/2010/01/iStock_000007169967XSmall1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507" y="4396486"/>
              <a:ext cx="1951509" cy="1665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Conector recto de flecha 6"/>
            <p:cNvCxnSpPr>
              <a:stCxn id="6" idx="3"/>
            </p:cNvCxnSpPr>
            <p:nvPr/>
          </p:nvCxnSpPr>
          <p:spPr>
            <a:xfrm>
              <a:off x="2943016" y="5229130"/>
              <a:ext cx="3620616" cy="80657"/>
            </a:xfrm>
            <a:prstGeom prst="straightConnector1">
              <a:avLst/>
            </a:prstGeom>
            <a:ln w="5715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8" descr="http://www.cbipartner.com/images/uploads/Clouds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8207" y="4601028"/>
              <a:ext cx="1949450" cy="1423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http://www.iconhot.com/icon/png/soft/128/file-1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3632" y="5340852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Conector recto de flecha 9"/>
            <p:cNvCxnSpPr/>
            <p:nvPr/>
          </p:nvCxnSpPr>
          <p:spPr>
            <a:xfrm flipH="1" flipV="1">
              <a:off x="3147332" y="5530268"/>
              <a:ext cx="3416300" cy="1143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8143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8704" y="267591"/>
            <a:ext cx="8491728" cy="7931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Evolución del HTML: versiones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62" y="1167547"/>
            <a:ext cx="7728676" cy="483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59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8704" y="267591"/>
            <a:ext cx="8491728" cy="7931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Evolución del HTML: versiones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003610" y="1586316"/>
            <a:ext cx="63066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1993, primera proposición para una especificación de HTML (IETF) a partir del lenguaje inicial desarrollado por Tim </a:t>
            </a:r>
            <a:r>
              <a:rPr lang="es-ES" dirty="0" err="1"/>
              <a:t>Berners</a:t>
            </a:r>
            <a:r>
              <a:rPr lang="es-ES" dirty="0"/>
              <a:t>-Lee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003609" y="2435092"/>
            <a:ext cx="5558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1993, Boceto competidor de </a:t>
            </a:r>
            <a:r>
              <a:rPr lang="es-ES" dirty="0" err="1"/>
              <a:t>Dave</a:t>
            </a:r>
            <a:r>
              <a:rPr lang="es-ES" dirty="0"/>
              <a:t> . Incorpora imágenes. </a:t>
            </a:r>
            <a:br>
              <a:rPr lang="es-ES" dirty="0"/>
            </a:br>
            <a:r>
              <a:rPr lang="es-ES" dirty="0" err="1"/>
              <a:t>Raggett</a:t>
            </a:r>
            <a:r>
              <a:rPr lang="es-ES" dirty="0"/>
              <a:t> </a:t>
            </a:r>
            <a:r>
              <a:rPr lang="es-ES" i="1" dirty="0"/>
              <a:t>HTML+ (</a:t>
            </a:r>
            <a:r>
              <a:rPr lang="es-ES" i="1" dirty="0" err="1"/>
              <a:t>Hypertext</a:t>
            </a:r>
            <a:r>
              <a:rPr lang="es-ES" i="1" dirty="0"/>
              <a:t> </a:t>
            </a:r>
            <a:r>
              <a:rPr lang="es-ES" i="1" dirty="0" err="1"/>
              <a:t>Markup</a:t>
            </a:r>
            <a:r>
              <a:rPr lang="es-ES" i="1" dirty="0"/>
              <a:t> </a:t>
            </a:r>
            <a:r>
              <a:rPr lang="es-ES" i="1" dirty="0" err="1"/>
              <a:t>Format</a:t>
            </a:r>
            <a:r>
              <a:rPr lang="es-ES" i="1" dirty="0"/>
              <a:t>)</a:t>
            </a:r>
            <a:endParaRPr lang="es-ES" dirty="0"/>
          </a:p>
        </p:txBody>
      </p:sp>
      <p:sp>
        <p:nvSpPr>
          <p:cNvPr id="5" name="Rectángulo redondeado 4"/>
          <p:cNvSpPr/>
          <p:nvPr/>
        </p:nvSpPr>
        <p:spPr>
          <a:xfrm>
            <a:off x="632012" y="1667217"/>
            <a:ext cx="1223682" cy="484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s-ES" dirty="0"/>
              <a:t>“HTML 1”</a:t>
            </a:r>
          </a:p>
        </p:txBody>
      </p:sp>
      <p:sp>
        <p:nvSpPr>
          <p:cNvPr id="6" name="Rectángulo redondeado 5"/>
          <p:cNvSpPr/>
          <p:nvPr/>
        </p:nvSpPr>
        <p:spPr>
          <a:xfrm>
            <a:off x="632012" y="2515994"/>
            <a:ext cx="1223682" cy="484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s-ES" dirty="0"/>
              <a:t>“HTML 2”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632012" y="3339923"/>
            <a:ext cx="1223682" cy="484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s-ES" dirty="0"/>
              <a:t>HTML 3.0</a:t>
            </a:r>
          </a:p>
        </p:txBody>
      </p:sp>
      <p:sp>
        <p:nvSpPr>
          <p:cNvPr id="8" name="Rectángulo 7"/>
          <p:cNvSpPr/>
          <p:nvPr/>
        </p:nvSpPr>
        <p:spPr>
          <a:xfrm>
            <a:off x="2003610" y="3339923"/>
            <a:ext cx="6414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Estándar propuesto por el recién formado W3C en marzo de 1995.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855694" y="3967755"/>
            <a:ext cx="65621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HTML 3.2, abandonaba la mayoría de las nuevas características del HTML 3.0 y, a cambio, adoptaba muchos elementos desarrollados inicialmente por los navegadores web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632012" y="5075031"/>
            <a:ext cx="1223682" cy="484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s-ES" dirty="0"/>
              <a:t>HTML 4.0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2005206" y="5097896"/>
            <a:ext cx="40182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Recomendación del W3C en 1997, que inicia una renovación del estándar.</a:t>
            </a:r>
          </a:p>
          <a:p>
            <a:r>
              <a:rPr lang="es-ES" dirty="0"/>
              <a:t>Se consolida en 1999 con la 4.01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7487983" y="5758783"/>
            <a:ext cx="1223682" cy="484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s-ES" dirty="0"/>
              <a:t>HTML 5</a:t>
            </a:r>
          </a:p>
        </p:txBody>
      </p:sp>
      <p:sp>
        <p:nvSpPr>
          <p:cNvPr id="13" name="Rectángulo redondeado 12"/>
          <p:cNvSpPr/>
          <p:nvPr/>
        </p:nvSpPr>
        <p:spPr>
          <a:xfrm>
            <a:off x="6950102" y="5040733"/>
            <a:ext cx="1223682" cy="4845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s-ES" dirty="0"/>
              <a:t>XHTML </a:t>
            </a:r>
          </a:p>
        </p:txBody>
      </p:sp>
      <p:cxnSp>
        <p:nvCxnSpPr>
          <p:cNvPr id="15" name="Conector recto de flecha 14"/>
          <p:cNvCxnSpPr>
            <a:stCxn id="11" idx="3"/>
            <a:endCxn id="13" idx="1"/>
          </p:cNvCxnSpPr>
          <p:nvPr/>
        </p:nvCxnSpPr>
        <p:spPr>
          <a:xfrm flipV="1">
            <a:off x="6023429" y="5282998"/>
            <a:ext cx="926673" cy="276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11" idx="3"/>
            <a:endCxn id="12" idx="1"/>
          </p:cNvCxnSpPr>
          <p:nvPr/>
        </p:nvCxnSpPr>
        <p:spPr>
          <a:xfrm>
            <a:off x="6023429" y="5559561"/>
            <a:ext cx="1464554" cy="441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409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XHTML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306285" y="1509486"/>
            <a:ext cx="1765227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2400" dirty="0"/>
              <a:t>HTML + XML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297772" y="1509486"/>
            <a:ext cx="1080745" cy="4616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s-ES" sz="2400" dirty="0"/>
              <a:t>XHTML</a:t>
            </a:r>
          </a:p>
        </p:txBody>
      </p:sp>
      <p:cxnSp>
        <p:nvCxnSpPr>
          <p:cNvPr id="6" name="Conector recto de flecha 5"/>
          <p:cNvCxnSpPr>
            <a:stCxn id="3" idx="3"/>
            <a:endCxn id="4" idx="1"/>
          </p:cNvCxnSpPr>
          <p:nvPr/>
        </p:nvCxnSpPr>
        <p:spPr>
          <a:xfrm>
            <a:off x="3071512" y="1740319"/>
            <a:ext cx="1226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anicca-solutions.com/images/xhtml_logo.gif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78"/>
          <a:stretch/>
        </p:blipFill>
        <p:spPr bwMode="auto">
          <a:xfrm>
            <a:off x="6916066" y="1509486"/>
            <a:ext cx="1734449" cy="288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1233731" y="2385003"/>
            <a:ext cx="4427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DTD limitado del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Restricciones de formales propias del XML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431855" y="4811455"/>
            <a:ext cx="1416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Desarrollado por el W3C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306285" y="3474273"/>
            <a:ext cx="4630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Exige documentos válido y bien formados </a:t>
            </a:r>
          </a:p>
          <a:p>
            <a:r>
              <a:rPr lang="es-ES" dirty="0"/>
              <a:t>Que puedan ser </a:t>
            </a:r>
            <a:r>
              <a:rPr lang="es-ES" dirty="0" err="1"/>
              <a:t>parseados</a:t>
            </a:r>
            <a:r>
              <a:rPr lang="es-ES" dirty="0"/>
              <a:t> siguiendo estrictamente los estándares XML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4054954" y="4811455"/>
            <a:ext cx="32116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En </a:t>
            </a:r>
            <a:r>
              <a:rPr lang="es-ES" b="1" dirty="0"/>
              <a:t>2000</a:t>
            </a:r>
            <a:r>
              <a:rPr lang="es-ES" dirty="0"/>
              <a:t> la recomendación  1.0</a:t>
            </a:r>
          </a:p>
          <a:p>
            <a:r>
              <a:rPr lang="es-ES" dirty="0"/>
              <a:t>En </a:t>
            </a:r>
            <a:r>
              <a:rPr lang="es-ES" b="1" dirty="0"/>
              <a:t>2001</a:t>
            </a:r>
            <a:r>
              <a:rPr lang="es-ES" dirty="0"/>
              <a:t> la recomendación 1.1</a:t>
            </a:r>
          </a:p>
        </p:txBody>
      </p:sp>
      <p:cxnSp>
        <p:nvCxnSpPr>
          <p:cNvPr id="12" name="Conector recto de flecha 11"/>
          <p:cNvCxnSpPr>
            <a:stCxn id="8" idx="3"/>
            <a:endCxn id="10" idx="1"/>
          </p:cNvCxnSpPr>
          <p:nvPr/>
        </p:nvCxnSpPr>
        <p:spPr>
          <a:xfrm>
            <a:off x="2848152" y="5134621"/>
            <a:ext cx="12068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4054954" y="5594639"/>
            <a:ext cx="429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W3C se vuelca en el borrador de XHTML 2.0</a:t>
            </a:r>
          </a:p>
        </p:txBody>
      </p:sp>
    </p:spTree>
    <p:extLst>
      <p:ext uri="{BB962C8B-B14F-4D97-AF65-F5344CB8AC3E}">
        <p14:creationId xmlns:p14="http://schemas.microsoft.com/office/powerpoint/2010/main" val="288913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7270" y="271700"/>
            <a:ext cx="4938432" cy="9257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De XHTML a HTML5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207" y="4958773"/>
            <a:ext cx="1068228" cy="106822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673969" y="4510719"/>
            <a:ext cx="2897655" cy="448054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s-ES" dirty="0"/>
              <a:t>En 2007 se unió a WHATWG</a:t>
            </a:r>
          </a:p>
        </p:txBody>
      </p:sp>
      <p:sp>
        <p:nvSpPr>
          <p:cNvPr id="7" name="Rectángulo 6"/>
          <p:cNvSpPr/>
          <p:nvPr/>
        </p:nvSpPr>
        <p:spPr>
          <a:xfrm>
            <a:off x="5720861" y="2471876"/>
            <a:ext cx="2803870" cy="577000"/>
          </a:xfrm>
          <a:prstGeom prst="rect">
            <a:avLst/>
          </a:prstGeom>
        </p:spPr>
        <p:txBody>
          <a:bodyPr wrap="square">
            <a:normAutofit fontScale="92500" lnSpcReduction="10000"/>
          </a:bodyPr>
          <a:lstStyle/>
          <a:p>
            <a:r>
              <a:rPr lang="es-ES" dirty="0"/>
              <a:t>Trabajo rechazado finalmente por los miembros del W3C</a:t>
            </a:r>
          </a:p>
        </p:txBody>
      </p:sp>
      <p:sp>
        <p:nvSpPr>
          <p:cNvPr id="8" name="Rectángulo 7"/>
          <p:cNvSpPr/>
          <p:nvPr/>
        </p:nvSpPr>
        <p:spPr>
          <a:xfrm>
            <a:off x="974382" y="3396779"/>
            <a:ext cx="2317510" cy="1110908"/>
          </a:xfrm>
          <a:prstGeom prst="rect">
            <a:avLst/>
          </a:prstGeom>
        </p:spPr>
        <p:txBody>
          <a:bodyPr wrap="square">
            <a:normAutofit fontScale="92500" lnSpcReduction="10000"/>
          </a:bodyPr>
          <a:lstStyle/>
          <a:p>
            <a:pPr algn="ctr"/>
            <a:r>
              <a:rPr lang="es-ES" dirty="0"/>
              <a:t>proyecto liderado por </a:t>
            </a:r>
            <a:r>
              <a:rPr lang="es-ES" dirty="0" err="1"/>
              <a:t>Ian</a:t>
            </a:r>
            <a:r>
              <a:rPr lang="es-ES" dirty="0"/>
              <a:t> </a:t>
            </a:r>
            <a:r>
              <a:rPr lang="es-ES" dirty="0" err="1"/>
              <a:t>Hickson</a:t>
            </a:r>
            <a:r>
              <a:rPr lang="es-ES" dirty="0"/>
              <a:t> basado en la compatibilidad con tecnologías anteriores.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790813" y="1392330"/>
            <a:ext cx="2052271" cy="646331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s-ES" dirty="0"/>
              <a:t>2004: presenta las bases para HTML5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6446452" y="1323036"/>
            <a:ext cx="1830884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normAutofit/>
          </a:bodyPr>
          <a:lstStyle/>
          <a:p>
            <a:r>
              <a:rPr lang="es-ES" dirty="0"/>
              <a:t>Preferencia al desarrollo del XHTML 2.0</a:t>
            </a:r>
          </a:p>
        </p:txBody>
      </p:sp>
      <p:cxnSp>
        <p:nvCxnSpPr>
          <p:cNvPr id="12" name="Conector recto de flecha 11"/>
          <p:cNvCxnSpPr/>
          <p:nvPr/>
        </p:nvCxnSpPr>
        <p:spPr>
          <a:xfrm>
            <a:off x="3868615" y="1901671"/>
            <a:ext cx="2577837" cy="21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920482" y="2507584"/>
            <a:ext cx="2588774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normAutofit/>
          </a:bodyPr>
          <a:lstStyle/>
          <a:p>
            <a:pPr algn="ctr"/>
            <a:r>
              <a:rPr lang="es-ES" dirty="0"/>
              <a:t>2004: WHATWG</a:t>
            </a:r>
          </a:p>
          <a:p>
            <a:pPr algn="ctr"/>
            <a:r>
              <a:rPr lang="es-ES" dirty="0"/>
              <a:t>(Opera + Apple y Mozilla)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5774311" y="3346710"/>
            <a:ext cx="2943680" cy="92333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normAutofit/>
          </a:bodyPr>
          <a:lstStyle/>
          <a:p>
            <a:pPr algn="ctr"/>
            <a:r>
              <a:rPr lang="es-ES" dirty="0"/>
              <a:t>En 2006, el W3C se interesó de nuevo en el desarrollo de HTML 5</a:t>
            </a:r>
          </a:p>
        </p:txBody>
      </p:sp>
      <p:sp>
        <p:nvSpPr>
          <p:cNvPr id="16" name="Forma libre 15"/>
          <p:cNvSpPr/>
          <p:nvPr/>
        </p:nvSpPr>
        <p:spPr>
          <a:xfrm>
            <a:off x="5116778" y="1940962"/>
            <a:ext cx="604083" cy="840656"/>
          </a:xfrm>
          <a:custGeom>
            <a:avLst/>
            <a:gdLst>
              <a:gd name="connsiteX0" fmla="*/ 0 w 1043354"/>
              <a:gd name="connsiteY0" fmla="*/ 0 h 656492"/>
              <a:gd name="connsiteX1" fmla="*/ 0 w 1043354"/>
              <a:gd name="connsiteY1" fmla="*/ 656492 h 656492"/>
              <a:gd name="connsiteX2" fmla="*/ 1043354 w 1043354"/>
              <a:gd name="connsiteY2" fmla="*/ 656492 h 65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3354" h="656492">
                <a:moveTo>
                  <a:pt x="0" y="0"/>
                </a:moveTo>
                <a:lnTo>
                  <a:pt x="0" y="656492"/>
                </a:lnTo>
                <a:lnTo>
                  <a:pt x="1043354" y="656492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5438485" y="5568453"/>
            <a:ext cx="193444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normAutofit/>
          </a:bodyPr>
          <a:lstStyle/>
          <a:p>
            <a:pPr algn="ctr"/>
            <a:r>
              <a:rPr lang="es-ES" dirty="0">
                <a:solidFill>
                  <a:schemeClr val="dk1"/>
                </a:solidFill>
              </a:rPr>
              <a:t>Proyecto unificado</a:t>
            </a:r>
            <a:br>
              <a:rPr lang="es-ES" dirty="0">
                <a:solidFill>
                  <a:schemeClr val="dk1"/>
                </a:solidFill>
              </a:rPr>
            </a:br>
            <a:r>
              <a:rPr lang="es-ES" dirty="0">
                <a:solidFill>
                  <a:schemeClr val="dk1"/>
                </a:solidFill>
              </a:rPr>
              <a:t>de HTLM5</a:t>
            </a:r>
          </a:p>
        </p:txBody>
      </p:sp>
      <p:cxnSp>
        <p:nvCxnSpPr>
          <p:cNvPr id="21" name="Conector recto de flecha 20"/>
          <p:cNvCxnSpPr>
            <a:stCxn id="7" idx="2"/>
          </p:cNvCxnSpPr>
          <p:nvPr/>
        </p:nvCxnSpPr>
        <p:spPr>
          <a:xfrm>
            <a:off x="7122796" y="3048876"/>
            <a:ext cx="0" cy="2978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Forma libre 27"/>
          <p:cNvSpPr/>
          <p:nvPr/>
        </p:nvSpPr>
        <p:spPr>
          <a:xfrm>
            <a:off x="4719235" y="3907727"/>
            <a:ext cx="1048519" cy="1199921"/>
          </a:xfrm>
          <a:custGeom>
            <a:avLst/>
            <a:gdLst>
              <a:gd name="connsiteX0" fmla="*/ 0 w 1957754"/>
              <a:gd name="connsiteY0" fmla="*/ 11723 h 1031631"/>
              <a:gd name="connsiteX1" fmla="*/ 398585 w 1957754"/>
              <a:gd name="connsiteY1" fmla="*/ 0 h 1031631"/>
              <a:gd name="connsiteX2" fmla="*/ 398585 w 1957754"/>
              <a:gd name="connsiteY2" fmla="*/ 1008185 h 1031631"/>
              <a:gd name="connsiteX3" fmla="*/ 1547446 w 1957754"/>
              <a:gd name="connsiteY3" fmla="*/ 1031631 h 1031631"/>
              <a:gd name="connsiteX4" fmla="*/ 1524000 w 1957754"/>
              <a:gd name="connsiteY4" fmla="*/ 0 h 1031631"/>
              <a:gd name="connsiteX5" fmla="*/ 1957754 w 1957754"/>
              <a:gd name="connsiteY5" fmla="*/ 11723 h 1031631"/>
              <a:gd name="connsiteX0" fmla="*/ 0 w 1559169"/>
              <a:gd name="connsiteY0" fmla="*/ 0 h 1031631"/>
              <a:gd name="connsiteX1" fmla="*/ 0 w 1559169"/>
              <a:gd name="connsiteY1" fmla="*/ 1008185 h 1031631"/>
              <a:gd name="connsiteX2" fmla="*/ 1148861 w 1559169"/>
              <a:gd name="connsiteY2" fmla="*/ 1031631 h 1031631"/>
              <a:gd name="connsiteX3" fmla="*/ 1125415 w 1559169"/>
              <a:gd name="connsiteY3" fmla="*/ 0 h 1031631"/>
              <a:gd name="connsiteX4" fmla="*/ 1559169 w 1559169"/>
              <a:gd name="connsiteY4" fmla="*/ 11723 h 1031631"/>
              <a:gd name="connsiteX0" fmla="*/ 0 w 1559169"/>
              <a:gd name="connsiteY0" fmla="*/ 1008185 h 1031631"/>
              <a:gd name="connsiteX1" fmla="*/ 1148861 w 1559169"/>
              <a:gd name="connsiteY1" fmla="*/ 1031631 h 1031631"/>
              <a:gd name="connsiteX2" fmla="*/ 1125415 w 1559169"/>
              <a:gd name="connsiteY2" fmla="*/ 0 h 1031631"/>
              <a:gd name="connsiteX3" fmla="*/ 1559169 w 1559169"/>
              <a:gd name="connsiteY3" fmla="*/ 11723 h 1031631"/>
              <a:gd name="connsiteX0" fmla="*/ 0 w 914101"/>
              <a:gd name="connsiteY0" fmla="*/ 1008185 h 1031631"/>
              <a:gd name="connsiteX1" fmla="*/ 503793 w 914101"/>
              <a:gd name="connsiteY1" fmla="*/ 1031631 h 1031631"/>
              <a:gd name="connsiteX2" fmla="*/ 480347 w 914101"/>
              <a:gd name="connsiteY2" fmla="*/ 0 h 1031631"/>
              <a:gd name="connsiteX3" fmla="*/ 914101 w 914101"/>
              <a:gd name="connsiteY3" fmla="*/ 11723 h 1031631"/>
              <a:gd name="connsiteX0" fmla="*/ 0 w 945825"/>
              <a:gd name="connsiteY0" fmla="*/ 1031631 h 1031631"/>
              <a:gd name="connsiteX1" fmla="*/ 535517 w 945825"/>
              <a:gd name="connsiteY1" fmla="*/ 1031631 h 1031631"/>
              <a:gd name="connsiteX2" fmla="*/ 512071 w 945825"/>
              <a:gd name="connsiteY2" fmla="*/ 0 h 1031631"/>
              <a:gd name="connsiteX3" fmla="*/ 945825 w 945825"/>
              <a:gd name="connsiteY3" fmla="*/ 11723 h 103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5825" h="1031631">
                <a:moveTo>
                  <a:pt x="0" y="1031631"/>
                </a:moveTo>
                <a:lnTo>
                  <a:pt x="535517" y="1031631"/>
                </a:lnTo>
                <a:lnTo>
                  <a:pt x="512071" y="0"/>
                </a:lnTo>
                <a:lnTo>
                  <a:pt x="945825" y="11723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Forma libre 28"/>
          <p:cNvSpPr/>
          <p:nvPr/>
        </p:nvSpPr>
        <p:spPr>
          <a:xfrm>
            <a:off x="4712678" y="5107647"/>
            <a:ext cx="497272" cy="648383"/>
          </a:xfrm>
          <a:custGeom>
            <a:avLst/>
            <a:gdLst>
              <a:gd name="connsiteX0" fmla="*/ 0 w 726831"/>
              <a:gd name="connsiteY0" fmla="*/ 0 h 1172308"/>
              <a:gd name="connsiteX1" fmla="*/ 23446 w 726831"/>
              <a:gd name="connsiteY1" fmla="*/ 1172308 h 1172308"/>
              <a:gd name="connsiteX2" fmla="*/ 726831 w 726831"/>
              <a:gd name="connsiteY2" fmla="*/ 1172308 h 117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831" h="1172308">
                <a:moveTo>
                  <a:pt x="0" y="0"/>
                </a:moveTo>
                <a:lnTo>
                  <a:pt x="23446" y="1172308"/>
                </a:lnTo>
                <a:lnTo>
                  <a:pt x="726831" y="117230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/>
          <p:cNvSpPr/>
          <p:nvPr/>
        </p:nvSpPr>
        <p:spPr>
          <a:xfrm>
            <a:off x="540123" y="1530829"/>
            <a:ext cx="68069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ES" dirty="0"/>
              <a:t>WC3 </a:t>
            </a:r>
          </a:p>
        </p:txBody>
      </p:sp>
      <p:cxnSp>
        <p:nvCxnSpPr>
          <p:cNvPr id="35" name="Conector recto de flecha 34"/>
          <p:cNvCxnSpPr>
            <a:stCxn id="33" idx="3"/>
            <a:endCxn id="9" idx="1"/>
          </p:cNvCxnSpPr>
          <p:nvPr/>
        </p:nvCxnSpPr>
        <p:spPr>
          <a:xfrm>
            <a:off x="1220822" y="1715495"/>
            <a:ext cx="56999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Forma libre 37"/>
          <p:cNvSpPr/>
          <p:nvPr/>
        </p:nvSpPr>
        <p:spPr>
          <a:xfrm>
            <a:off x="3516923" y="2878216"/>
            <a:ext cx="1207477" cy="2234750"/>
          </a:xfrm>
          <a:custGeom>
            <a:avLst/>
            <a:gdLst>
              <a:gd name="connsiteX0" fmla="*/ 0 w 1172308"/>
              <a:gd name="connsiteY0" fmla="*/ 0 h 574431"/>
              <a:gd name="connsiteX1" fmla="*/ 539262 w 1172308"/>
              <a:gd name="connsiteY1" fmla="*/ 0 h 574431"/>
              <a:gd name="connsiteX2" fmla="*/ 550985 w 1172308"/>
              <a:gd name="connsiteY2" fmla="*/ 539262 h 574431"/>
              <a:gd name="connsiteX3" fmla="*/ 1172308 w 1172308"/>
              <a:gd name="connsiteY3" fmla="*/ 574431 h 574431"/>
              <a:gd name="connsiteX0" fmla="*/ 0 w 1172308"/>
              <a:gd name="connsiteY0" fmla="*/ 0 h 574431"/>
              <a:gd name="connsiteX1" fmla="*/ 539262 w 1172308"/>
              <a:gd name="connsiteY1" fmla="*/ 0 h 574431"/>
              <a:gd name="connsiteX2" fmla="*/ 550985 w 1172308"/>
              <a:gd name="connsiteY2" fmla="*/ 550985 h 574431"/>
              <a:gd name="connsiteX3" fmla="*/ 1172308 w 1172308"/>
              <a:gd name="connsiteY3" fmla="*/ 574431 h 574431"/>
              <a:gd name="connsiteX0" fmla="*/ 0 w 1207477"/>
              <a:gd name="connsiteY0" fmla="*/ 0 h 574431"/>
              <a:gd name="connsiteX1" fmla="*/ 539262 w 1207477"/>
              <a:gd name="connsiteY1" fmla="*/ 0 h 574431"/>
              <a:gd name="connsiteX2" fmla="*/ 550985 w 1207477"/>
              <a:gd name="connsiteY2" fmla="*/ 550985 h 574431"/>
              <a:gd name="connsiteX3" fmla="*/ 1207477 w 1207477"/>
              <a:gd name="connsiteY3" fmla="*/ 574431 h 574431"/>
              <a:gd name="connsiteX0" fmla="*/ 0 w 1207477"/>
              <a:gd name="connsiteY0" fmla="*/ 0 h 575801"/>
              <a:gd name="connsiteX1" fmla="*/ 539262 w 1207477"/>
              <a:gd name="connsiteY1" fmla="*/ 0 h 575801"/>
              <a:gd name="connsiteX2" fmla="*/ 536470 w 1207477"/>
              <a:gd name="connsiteY2" fmla="*/ 573423 h 575801"/>
              <a:gd name="connsiteX3" fmla="*/ 1207477 w 1207477"/>
              <a:gd name="connsiteY3" fmla="*/ 574431 h 57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477" h="575801">
                <a:moveTo>
                  <a:pt x="0" y="0"/>
                </a:moveTo>
                <a:lnTo>
                  <a:pt x="539262" y="0"/>
                </a:lnTo>
                <a:cubicBezTo>
                  <a:pt x="538331" y="191141"/>
                  <a:pt x="537401" y="382282"/>
                  <a:pt x="536470" y="573423"/>
                </a:cubicBezTo>
                <a:cubicBezTo>
                  <a:pt x="755301" y="581238"/>
                  <a:pt x="988646" y="566616"/>
                  <a:pt x="1207477" y="5744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1335675" y="4707903"/>
            <a:ext cx="1594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Web </a:t>
            </a:r>
            <a:r>
              <a:rPr lang="es-ES" dirty="0" err="1"/>
              <a:t>Forms</a:t>
            </a:r>
            <a:r>
              <a:rPr lang="es-ES" dirty="0"/>
              <a:t> 2.0</a:t>
            </a:r>
          </a:p>
          <a:p>
            <a:r>
              <a:rPr lang="es-ES" dirty="0"/>
              <a:t>Web Apps 1.0</a:t>
            </a:r>
          </a:p>
        </p:txBody>
      </p:sp>
      <p:cxnSp>
        <p:nvCxnSpPr>
          <p:cNvPr id="19" name="Conector recto de flecha 18"/>
          <p:cNvCxnSpPr>
            <a:stCxn id="15" idx="2"/>
          </p:cNvCxnSpPr>
          <p:nvPr/>
        </p:nvCxnSpPr>
        <p:spPr>
          <a:xfrm>
            <a:off x="2133137" y="5354234"/>
            <a:ext cx="0" cy="401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1706577" y="5815899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HTML5</a:t>
            </a:r>
          </a:p>
        </p:txBody>
      </p:sp>
    </p:spTree>
    <p:extLst>
      <p:ext uri="{BB962C8B-B14F-4D97-AF65-F5344CB8AC3E}">
        <p14:creationId xmlns:p14="http://schemas.microsoft.com/office/powerpoint/2010/main" val="12131600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HTML5 /CSS3</a:t>
            </a:r>
          </a:p>
        </p:txBody>
      </p:sp>
      <p:pic>
        <p:nvPicPr>
          <p:cNvPr id="32770" name="Picture 2" descr="http://4.bp.blogspot.com/-DppwzgMDVOY/VFJyg1tG4WI/AAAAAAAAAes/xpgXrwi05vU/s1600/html5-area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38" y="2158998"/>
            <a:ext cx="82296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820788" y="1417638"/>
            <a:ext cx="2143190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Conceptos semánticos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899303" y="1417638"/>
            <a:ext cx="1686321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Nuevas Etiquetas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491338" y="1417638"/>
            <a:ext cx="2162097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Nuevas </a:t>
            </a:r>
            <a:r>
              <a:rPr lang="es-ES" dirty="0" err="1"/>
              <a:t>APIs</a:t>
            </a:r>
            <a:r>
              <a:rPr lang="es-ES" dirty="0"/>
              <a:t> JavaScript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412824" y="2158999"/>
            <a:ext cx="1935574" cy="1814546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6003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Tecnologías asociadas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80457"/>
            <a:ext cx="5842967" cy="441234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068457" y="2960914"/>
            <a:ext cx="12825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CSS3</a:t>
            </a:r>
          </a:p>
          <a:p>
            <a:r>
              <a:rPr lang="es-ES" dirty="0"/>
              <a:t>JS / JQUERY</a:t>
            </a:r>
          </a:p>
          <a:p>
            <a:r>
              <a:rPr lang="es-ES" dirty="0"/>
              <a:t>SVG</a:t>
            </a:r>
          </a:p>
          <a:p>
            <a:r>
              <a:rPr lang="es-ES" dirty="0"/>
              <a:t>MOBILE</a:t>
            </a:r>
          </a:p>
        </p:txBody>
      </p:sp>
      <p:sp>
        <p:nvSpPr>
          <p:cNvPr id="5" name="Elipse 4"/>
          <p:cNvSpPr/>
          <p:nvPr/>
        </p:nvSpPr>
        <p:spPr>
          <a:xfrm rot="20715433">
            <a:off x="5036457" y="4151086"/>
            <a:ext cx="798286" cy="79828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 rot="20022881">
            <a:off x="5077905" y="4365563"/>
            <a:ext cx="715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rial Black" panose="020B0A04020102020204" pitchFamily="34" charset="0"/>
              </a:rPr>
              <a:t>SVG</a:t>
            </a:r>
          </a:p>
        </p:txBody>
      </p:sp>
    </p:spTree>
    <p:extLst>
      <p:ext uri="{BB962C8B-B14F-4D97-AF65-F5344CB8AC3E}">
        <p14:creationId xmlns:p14="http://schemas.microsoft.com/office/powerpoint/2010/main" val="496075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Elementos clave en HTML5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233714" y="2140243"/>
            <a:ext cx="149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Cambio de paradigma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868006" y="2154588"/>
            <a:ext cx="4095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Nueva filosofía basada en el pragmatismo</a:t>
            </a:r>
          </a:p>
          <a:p>
            <a:r>
              <a:rPr lang="es-ES" dirty="0"/>
              <a:t>En cierto modo lo opuesto a XHTML</a:t>
            </a:r>
          </a:p>
        </p:txBody>
      </p:sp>
      <p:cxnSp>
        <p:nvCxnSpPr>
          <p:cNvPr id="6" name="Conector recto de flecha 5"/>
          <p:cNvCxnSpPr>
            <a:stCxn id="3" idx="3"/>
            <a:endCxn id="4" idx="1"/>
          </p:cNvCxnSpPr>
          <p:nvPr/>
        </p:nvCxnSpPr>
        <p:spPr>
          <a:xfrm>
            <a:off x="2728686" y="2463409"/>
            <a:ext cx="1139320" cy="14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1233714" y="3497943"/>
            <a:ext cx="2177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Predominio de los aspectos semánticos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535488" y="3497943"/>
            <a:ext cx="3475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Redefinición de etiquetas</a:t>
            </a:r>
          </a:p>
          <a:p>
            <a:r>
              <a:rPr lang="es-ES" dirty="0"/>
              <a:t>Toda una serie de etiquetas nuevas</a:t>
            </a:r>
          </a:p>
        </p:txBody>
      </p:sp>
      <p:cxnSp>
        <p:nvCxnSpPr>
          <p:cNvPr id="12" name="Conector recto de flecha 11"/>
          <p:cNvCxnSpPr>
            <a:stCxn id="9" idx="3"/>
            <a:endCxn id="10" idx="1"/>
          </p:cNvCxnSpPr>
          <p:nvPr/>
        </p:nvCxnSpPr>
        <p:spPr>
          <a:xfrm>
            <a:off x="3410857" y="3821109"/>
            <a:ext cx="1124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5011583" y="4841298"/>
            <a:ext cx="2523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Construidas en base al principio anterior</a:t>
            </a:r>
          </a:p>
        </p:txBody>
      </p:sp>
      <p:cxnSp>
        <p:nvCxnSpPr>
          <p:cNvPr id="15" name="Conector recto de flecha 14"/>
          <p:cNvCxnSpPr>
            <a:stCxn id="10" idx="2"/>
            <a:endCxn id="13" idx="0"/>
          </p:cNvCxnSpPr>
          <p:nvPr/>
        </p:nvCxnSpPr>
        <p:spPr>
          <a:xfrm>
            <a:off x="6273368" y="4144274"/>
            <a:ext cx="0" cy="69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613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188640"/>
            <a:ext cx="8568952" cy="1143000"/>
          </a:xfrm>
        </p:spPr>
        <p:txBody>
          <a:bodyPr>
            <a:normAutofit/>
          </a:bodyPr>
          <a:lstStyle/>
          <a:p>
            <a:pPr algn="l"/>
            <a:r>
              <a:rPr lang="es-ES" sz="3200" b="1" dirty="0">
                <a:solidFill>
                  <a:srgbClr val="00519F"/>
                </a:solidFill>
              </a:rPr>
              <a:t>     ICONO TRAINING                       FORMADOR</a:t>
            </a:r>
          </a:p>
        </p:txBody>
      </p:sp>
      <p:cxnSp>
        <p:nvCxnSpPr>
          <p:cNvPr id="9" name="8 Conector recto"/>
          <p:cNvCxnSpPr/>
          <p:nvPr/>
        </p:nvCxnSpPr>
        <p:spPr>
          <a:xfrm>
            <a:off x="4716016" y="980728"/>
            <a:ext cx="0" cy="4320480"/>
          </a:xfrm>
          <a:prstGeom prst="line">
            <a:avLst/>
          </a:prstGeom>
          <a:ln w="38100">
            <a:solidFill>
              <a:srgbClr val="00519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5472768" y="5081116"/>
            <a:ext cx="2771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3"/>
          <p:cNvPicPr/>
          <p:nvPr/>
        </p:nvPicPr>
        <p:blipFill>
          <a:blip r:embed="rId3" cstate="print"/>
          <a:stretch/>
        </p:blipFill>
        <p:spPr>
          <a:xfrm>
            <a:off x="935608" y="4509120"/>
            <a:ext cx="216000" cy="252000"/>
          </a:xfrm>
          <a:prstGeom prst="rect">
            <a:avLst/>
          </a:prstGeom>
          <a:ln>
            <a:noFill/>
          </a:ln>
        </p:spPr>
      </p:pic>
      <p:sp>
        <p:nvSpPr>
          <p:cNvPr id="19" name="18 CuadroTexto"/>
          <p:cNvSpPr txBox="1"/>
          <p:nvPr/>
        </p:nvSpPr>
        <p:spPr>
          <a:xfrm>
            <a:off x="534028" y="4097104"/>
            <a:ext cx="3500364" cy="17081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57188" marR="0" lvl="0" indent="-357188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Pct val="183000"/>
              <a:buFontTx/>
              <a:buBlip>
                <a:blip r:embed="rId4"/>
              </a:buBlip>
              <a:tabLst/>
              <a:defRPr/>
            </a:pPr>
            <a:r>
              <a:rPr kumimoji="0" lang="es-ES" sz="105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www.iconotc.com</a:t>
            </a: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57188" marR="0" lvl="0" indent="-357188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Pct val="183000"/>
              <a:buFontTx/>
              <a:buBlip>
                <a:blip r:embed="rId4"/>
              </a:buBlip>
              <a:tabLst/>
              <a:defRPr/>
            </a:pPr>
            <a:r>
              <a:rPr kumimoji="0" lang="es-ES" sz="105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rPr>
              <a:t>          </a:t>
            </a:r>
            <a:r>
              <a:rPr kumimoji="0" lang="es-ES" sz="105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  <a:hlinkClick r:id="rId6"/>
              </a:rPr>
              <a:t>l</a:t>
            </a:r>
            <a:r>
              <a:rPr kumimoji="0" lang="es-ES" sz="1050" b="0" i="0" u="none" strike="noStrike" kern="1200" cap="none" spc="-1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  <a:hlinkClick r:id="rId6"/>
              </a:rPr>
              <a:t>inkedin.com/</a:t>
            </a:r>
            <a:r>
              <a:rPr kumimoji="0" lang="es-ES" sz="1050" b="0" i="0" u="none" strike="noStrike" kern="1200" cap="none" spc="-1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  <a:hlinkClick r:id="rId6"/>
              </a:rPr>
              <a:t>company</a:t>
            </a:r>
            <a:r>
              <a:rPr kumimoji="0" lang="es-ES" sz="1050" b="0" i="0" u="none" strike="noStrike" kern="1200" cap="none" spc="-1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  <a:hlinkClick r:id="rId6"/>
              </a:rPr>
              <a:t>/icono-training-</a:t>
            </a:r>
            <a:r>
              <a:rPr kumimoji="0" lang="es-ES" sz="1050" b="0" i="0" u="none" strike="noStrike" kern="1200" cap="none" spc="-1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  <a:hlinkClick r:id="rId6"/>
              </a:rPr>
              <a:t>consulting</a:t>
            </a:r>
            <a:endParaRPr kumimoji="0" lang="es-ES" sz="1050" b="0" i="0" u="none" strike="noStrike" kern="1200" cap="none" spc="-1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+mn-cs"/>
            </a:endParaRPr>
          </a:p>
          <a:p>
            <a:pPr marL="357188" marR="0" lvl="0" indent="-357188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Pct val="183000"/>
              <a:buFontTx/>
              <a:buBlip>
                <a:blip r:embed="rId4"/>
              </a:buBlip>
              <a:tabLst/>
              <a:defRPr/>
            </a:pPr>
            <a:r>
              <a:rPr kumimoji="0" lang="es-ES" sz="1050" b="0" i="0" u="none" strike="noStrike" kern="1200" cap="none" spc="-1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rPr>
              <a:t>           </a:t>
            </a:r>
            <a:r>
              <a:rPr kumimoji="0" lang="es-ES" sz="1050" b="0" i="0" u="none" strike="noStrike" kern="1200" cap="none" spc="-1" normalizeH="0" baseline="0" noProof="0" dirty="0">
                <a:ln>
                  <a:noFill/>
                </a:ln>
                <a:solidFill>
                  <a:srgbClr val="00519F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  <a:hlinkClick r:id="rId7"/>
              </a:rPr>
              <a:t>training@iconotc.com</a:t>
            </a:r>
            <a:endParaRPr kumimoji="0" lang="es-ES" sz="1050" b="0" i="0" u="none" strike="noStrike" kern="1200" cap="none" spc="-1" normalizeH="0" baseline="0" noProof="0" dirty="0">
              <a:ln>
                <a:noFill/>
              </a:ln>
              <a:solidFill>
                <a:srgbClr val="00519F"/>
              </a:solidFill>
              <a:effectLst/>
              <a:uLnTx/>
              <a:uFillTx/>
              <a:latin typeface="Calibri"/>
              <a:ea typeface="ＭＳ Ｐゴシック"/>
              <a:cs typeface="+mn-cs"/>
            </a:endParaRPr>
          </a:p>
          <a:p>
            <a:pPr marL="357188" marR="0" lvl="0" indent="-357188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Pct val="183000"/>
              <a:buFontTx/>
              <a:buBlip>
                <a:blip r:embed="rId4"/>
              </a:buBlip>
              <a:tabLst/>
              <a:defRPr/>
            </a:pP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5292080" y="4149080"/>
            <a:ext cx="3024000" cy="1532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marR="0" lvl="0" indent="-357188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Pct val="183000"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8BB4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Alejandro </a:t>
            </a:r>
            <a:r>
              <a:rPr kumimoji="0" lang="es-E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8BB4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Cer</a:t>
            </a:r>
            <a:r>
              <a:rPr lang="es-ES" sz="1600" b="1" dirty="0" err="1">
                <a:solidFill>
                  <a:srgbClr val="8BB425"/>
                </a:solidFill>
                <a:latin typeface="Calibri"/>
              </a:rPr>
              <a:t>ezo</a:t>
            </a:r>
            <a:r>
              <a:rPr lang="es-ES" sz="1600" b="1" dirty="0">
                <a:solidFill>
                  <a:srgbClr val="8BB425"/>
                </a:solidFill>
                <a:latin typeface="Calibri"/>
              </a:rPr>
              <a:t> </a:t>
            </a:r>
            <a:r>
              <a:rPr lang="es-ES" sz="1600" b="1" dirty="0" err="1">
                <a:solidFill>
                  <a:srgbClr val="8BB425"/>
                </a:solidFill>
                <a:latin typeface="Calibri"/>
              </a:rPr>
              <a:t>Lasne</a:t>
            </a: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srgbClr val="8BB42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531813" lvl="1" indent="-265113" algn="just">
              <a:lnSpc>
                <a:spcPct val="150000"/>
              </a:lnSpc>
              <a:buSzPct val="183000"/>
              <a:buBlip>
                <a:blip r:embed="rId4"/>
              </a:buBlip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519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Consultor / formador en Angular, HTML CSS, JavaScript y Desarrollo Web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519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358775" marR="0" lvl="1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Pct val="183000"/>
              <a:buFontTx/>
              <a:buNone/>
              <a:tabLst/>
              <a:defRPr/>
            </a:pP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7544" y="1196752"/>
            <a:ext cx="3710864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20 CuadroTexto"/>
          <p:cNvSpPr txBox="1"/>
          <p:nvPr/>
        </p:nvSpPr>
        <p:spPr>
          <a:xfrm>
            <a:off x="534028" y="3563724"/>
            <a:ext cx="353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8BB4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Formación en Nuevas Tecnologías</a:t>
            </a:r>
          </a:p>
        </p:txBody>
      </p:sp>
      <p:pic>
        <p:nvPicPr>
          <p:cNvPr id="24" name="Picture 2"/>
          <p:cNvPicPr/>
          <p:nvPr/>
        </p:nvPicPr>
        <p:blipFill>
          <a:blip r:embed="rId9" cstate="print"/>
          <a:stretch/>
        </p:blipFill>
        <p:spPr>
          <a:xfrm>
            <a:off x="935608" y="4829116"/>
            <a:ext cx="216000" cy="252000"/>
          </a:xfrm>
          <a:prstGeom prst="rect">
            <a:avLst/>
          </a:prstGeom>
          <a:ln>
            <a:noFill/>
          </a:ln>
        </p:spPr>
      </p:pic>
      <p:sp>
        <p:nvSpPr>
          <p:cNvPr id="26" name="CustomShape 7"/>
          <p:cNvSpPr/>
          <p:nvPr/>
        </p:nvSpPr>
        <p:spPr>
          <a:xfrm>
            <a:off x="1043608" y="5522344"/>
            <a:ext cx="3672408" cy="642960"/>
          </a:xfrm>
          <a:prstGeom prst="parallelogram">
            <a:avLst>
              <a:gd name="adj" fmla="val 25000"/>
            </a:avLst>
          </a:prstGeom>
          <a:solidFill>
            <a:srgbClr val="8BB425"/>
          </a:solidFill>
          <a:ln>
            <a:solidFill>
              <a:srgbClr val="8BB42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¡Síguenos en las Redes Sociales!</a:t>
            </a:r>
            <a:endParaRPr kumimoji="0" lang="es-ES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CustomShape 1"/>
          <p:cNvSpPr/>
          <p:nvPr/>
        </p:nvSpPr>
        <p:spPr>
          <a:xfrm>
            <a:off x="4572000" y="5517232"/>
            <a:ext cx="3240360" cy="638640"/>
          </a:xfrm>
          <a:prstGeom prst="parallelogram">
            <a:avLst>
              <a:gd name="adj" fmla="val 25000"/>
            </a:avLst>
          </a:prstGeom>
          <a:noFill/>
          <a:ln>
            <a:solidFill>
              <a:srgbClr val="8BB42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" name="Imagen 12"/>
          <p:cNvPicPr/>
          <p:nvPr/>
        </p:nvPicPr>
        <p:blipFill>
          <a:blip r:embed="rId10" cstate="print"/>
          <a:stretch/>
        </p:blipFill>
        <p:spPr>
          <a:xfrm>
            <a:off x="4932096" y="5589240"/>
            <a:ext cx="504000" cy="504000"/>
          </a:xfrm>
          <a:prstGeom prst="rect">
            <a:avLst/>
          </a:prstGeom>
          <a:ln>
            <a:noFill/>
          </a:ln>
        </p:spPr>
      </p:pic>
      <p:pic>
        <p:nvPicPr>
          <p:cNvPr id="29" name="Imagen 9"/>
          <p:cNvPicPr/>
          <p:nvPr/>
        </p:nvPicPr>
        <p:blipFill>
          <a:blip r:embed="rId11" cstate="print"/>
          <a:stretch/>
        </p:blipFill>
        <p:spPr>
          <a:xfrm>
            <a:off x="5660096" y="5597216"/>
            <a:ext cx="504000" cy="504000"/>
          </a:xfrm>
          <a:prstGeom prst="rect">
            <a:avLst/>
          </a:prstGeom>
          <a:ln>
            <a:noFill/>
          </a:ln>
        </p:spPr>
      </p:pic>
      <p:pic>
        <p:nvPicPr>
          <p:cNvPr id="30" name="Imagen 14"/>
          <p:cNvPicPr/>
          <p:nvPr/>
        </p:nvPicPr>
        <p:blipFill>
          <a:blip r:embed="rId12" cstate="print"/>
          <a:stretch/>
        </p:blipFill>
        <p:spPr>
          <a:xfrm>
            <a:off x="6372200" y="5589240"/>
            <a:ext cx="504000" cy="504000"/>
          </a:xfrm>
          <a:prstGeom prst="rect">
            <a:avLst/>
          </a:prstGeom>
          <a:ln>
            <a:noFill/>
          </a:ln>
        </p:spPr>
      </p:pic>
      <p:pic>
        <p:nvPicPr>
          <p:cNvPr id="31" name="Imagen 13"/>
          <p:cNvPicPr/>
          <p:nvPr/>
        </p:nvPicPr>
        <p:blipFill>
          <a:blip r:embed="rId13" cstate="print"/>
          <a:stretch/>
        </p:blipFill>
        <p:spPr>
          <a:xfrm>
            <a:off x="7092336" y="5589240"/>
            <a:ext cx="504000" cy="504000"/>
          </a:xfrm>
          <a:prstGeom prst="rect">
            <a:avLst/>
          </a:prstGeom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11C0707-3238-45A5-8007-A13777500E8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5793" y="1331640"/>
            <a:ext cx="2560814" cy="256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62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B524FFD-054E-4E80-B14B-B43BCCAF3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Lenguaje HTML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9B7216-B20A-4561-B66B-92EA3397D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083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486982" y="189128"/>
            <a:ext cx="7901442" cy="129565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Lenguajes de marcado generales: SGML – HTML – XML…</a:t>
            </a:r>
          </a:p>
        </p:txBody>
      </p:sp>
      <p:pic>
        <p:nvPicPr>
          <p:cNvPr id="5124" name="Picture 4" descr="http://melindagarcia.net/relationshi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808" y="1700500"/>
            <a:ext cx="6346030" cy="414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363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ángulo 33"/>
          <p:cNvSpPr/>
          <p:nvPr/>
        </p:nvSpPr>
        <p:spPr>
          <a:xfrm>
            <a:off x="4664423" y="1595149"/>
            <a:ext cx="3601787" cy="284985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/>
          <p:cNvSpPr/>
          <p:nvPr/>
        </p:nvSpPr>
        <p:spPr>
          <a:xfrm>
            <a:off x="736599" y="1572813"/>
            <a:ext cx="3601787" cy="287218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8704" y="267591"/>
            <a:ext cx="8491728" cy="8252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Etiquetas en HTML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539601" y="1965339"/>
            <a:ext cx="18966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/>
              <a:t>&lt;</a:t>
            </a:r>
            <a:r>
              <a:rPr lang="es-ES" sz="8800" dirty="0">
                <a:solidFill>
                  <a:srgbClr val="FF0000"/>
                </a:solidFill>
              </a:rPr>
              <a:t>p</a:t>
            </a:r>
            <a:r>
              <a:rPr lang="es-ES" sz="8800" dirty="0"/>
              <a:t>&gt;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003448" y="3088723"/>
            <a:ext cx="1386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paréntesis en ángulo izquierdo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2681831" y="3088723"/>
            <a:ext cx="1290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paréntesis en ángulo derecho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840237" y="1595148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nombre de la etiqueta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1438643" y="4492026"/>
            <a:ext cx="209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Etiqueta de apertura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5409840" y="1919485"/>
            <a:ext cx="23054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/>
              <a:t>&lt;/</a:t>
            </a:r>
            <a:r>
              <a:rPr lang="es-ES" sz="8800" dirty="0">
                <a:solidFill>
                  <a:srgbClr val="FF0000"/>
                </a:solidFill>
              </a:rPr>
              <a:t>p</a:t>
            </a:r>
            <a:r>
              <a:rPr lang="es-ES" sz="8800" dirty="0"/>
              <a:t>&gt;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4709668" y="3043416"/>
            <a:ext cx="1332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paréntesis en ángulo izquierdo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7001726" y="3047762"/>
            <a:ext cx="1255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paréntesis en ángulo derecho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6125225" y="1605001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nombre de la etiqueta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5648174" y="4511141"/>
            <a:ext cx="1828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Etiqueta de cierre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6125225" y="3297058"/>
            <a:ext cx="86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barra (</a:t>
            </a:r>
            <a:r>
              <a:rPr lang="en-US" b="1" dirty="0">
                <a:solidFill>
                  <a:schemeClr val="bg1"/>
                </a:solidFill>
              </a:rPr>
              <a:t>slash</a:t>
            </a:r>
            <a:r>
              <a:rPr lang="es-ES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5" name="Rectángulo 34"/>
          <p:cNvSpPr/>
          <p:nvPr/>
        </p:nvSpPr>
        <p:spPr>
          <a:xfrm>
            <a:off x="822153" y="5292245"/>
            <a:ext cx="23134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/>
              <a:t>Etiquetas dobles (</a:t>
            </a:r>
            <a:r>
              <a:rPr lang="es-ES" sz="2400" b="1" dirty="0" err="1"/>
              <a:t>two-sided</a:t>
            </a:r>
            <a:r>
              <a:rPr lang="es-ES" sz="2400" b="1" dirty="0"/>
              <a:t> </a:t>
            </a:r>
            <a:r>
              <a:rPr lang="es-ES" sz="2400" b="1" dirty="0" err="1"/>
              <a:t>tag</a:t>
            </a:r>
            <a:r>
              <a:rPr lang="es-ES" sz="2400" b="1" dirty="0"/>
              <a:t>)</a:t>
            </a:r>
          </a:p>
        </p:txBody>
      </p:sp>
      <p:sp>
        <p:nvSpPr>
          <p:cNvPr id="36" name="Rectángulo 35"/>
          <p:cNvSpPr/>
          <p:nvPr/>
        </p:nvSpPr>
        <p:spPr>
          <a:xfrm>
            <a:off x="4081741" y="5811258"/>
            <a:ext cx="4160520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noProof="1">
                <a:latin typeface="Courier New" panose="02070309020205020404" pitchFamily="49" charset="0"/>
                <a:cs typeface="Courier New" panose="02070309020205020404" pitchFamily="49" charset="0"/>
              </a:rPr>
              <a:t>&lt;a href="index.htm"&gt;Click Here&lt;/a&gt;</a:t>
            </a:r>
            <a:endParaRPr lang="es-ES" sz="1400" noProof="1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4081741" y="5292245"/>
            <a:ext cx="4160520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400" noProof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&lt;i&gt;Everything&lt;/i&gt;</a:t>
            </a:r>
          </a:p>
        </p:txBody>
      </p:sp>
    </p:spTree>
    <p:extLst>
      <p:ext uri="{BB962C8B-B14F-4D97-AF65-F5344CB8AC3E}">
        <p14:creationId xmlns:p14="http://schemas.microsoft.com/office/powerpoint/2010/main" val="20503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8704" y="267591"/>
            <a:ext cx="8491728" cy="8252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Etiquetas en HTML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265168" y="5055811"/>
            <a:ext cx="23942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/>
              <a:t>Etiquetas sencillas</a:t>
            </a:r>
            <a:br>
              <a:rPr lang="es-ES" sz="2400" b="1" dirty="0"/>
            </a:br>
            <a:r>
              <a:rPr lang="es-ES" sz="2400" b="1" dirty="0"/>
              <a:t>(</a:t>
            </a:r>
            <a:r>
              <a:rPr lang="es-ES" sz="2400" b="1" dirty="0" err="1"/>
              <a:t>one-sided</a:t>
            </a:r>
            <a:r>
              <a:rPr lang="es-ES" sz="2400" b="1" dirty="0"/>
              <a:t> </a:t>
            </a:r>
            <a:r>
              <a:rPr lang="es-ES" sz="2400" b="1" dirty="0" err="1"/>
              <a:t>tag</a:t>
            </a:r>
            <a:r>
              <a:rPr lang="es-ES" sz="2400" b="1" dirty="0"/>
              <a:t>)</a:t>
            </a:r>
          </a:p>
        </p:txBody>
      </p:sp>
      <p:sp>
        <p:nvSpPr>
          <p:cNvPr id="6" name="Rectángulo 5"/>
          <p:cNvSpPr/>
          <p:nvPr/>
        </p:nvSpPr>
        <p:spPr>
          <a:xfrm>
            <a:off x="4500455" y="5055939"/>
            <a:ext cx="2697206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400" noProof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&lt;img src="tree.gif"&gt;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4524756" y="5457173"/>
            <a:ext cx="2672905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400" noProof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&lt;img src="tree.gif“/&gt;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7501161" y="5055811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HTML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7501161" y="5426395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XHTML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736599" y="1572813"/>
            <a:ext cx="5448301" cy="287218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/>
          <p:cNvSpPr txBox="1"/>
          <p:nvPr/>
        </p:nvSpPr>
        <p:spPr>
          <a:xfrm>
            <a:off x="1539601" y="1965339"/>
            <a:ext cx="40623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/>
              <a:t>&lt;</a:t>
            </a:r>
            <a:r>
              <a:rPr lang="es-ES" sz="8800" dirty="0" err="1">
                <a:solidFill>
                  <a:srgbClr val="FF0000"/>
                </a:solidFill>
              </a:rPr>
              <a:t>img</a:t>
            </a:r>
            <a:r>
              <a:rPr lang="es-ES" sz="8800" dirty="0">
                <a:solidFill>
                  <a:srgbClr val="FF0000"/>
                </a:solidFill>
              </a:rPr>
              <a:t> …</a:t>
            </a:r>
            <a:r>
              <a:rPr lang="es-ES" sz="8800" dirty="0"/>
              <a:t>&gt;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1003448" y="3088723"/>
            <a:ext cx="1386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paréntesis en ángulo izquierdo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4713831" y="3043681"/>
            <a:ext cx="1290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paréntesis en ángulo izquierdo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1840237" y="1595148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nombre de la etiqueta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6401282" y="1738504"/>
            <a:ext cx="2324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 etiqueta es auto conclusiva: se cierra ella misma y contiene toda la información necesaria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401282" y="3555097"/>
            <a:ext cx="1689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En XHTML sería:</a:t>
            </a:r>
            <a:br>
              <a:rPr lang="es-ES" dirty="0"/>
            </a:br>
            <a:r>
              <a:rPr lang="es-ES" b="1" dirty="0"/>
              <a:t>&lt;</a:t>
            </a:r>
            <a:r>
              <a:rPr lang="es-ES" b="1" dirty="0" err="1"/>
              <a:t>img</a:t>
            </a:r>
            <a:r>
              <a:rPr lang="es-ES" b="1" dirty="0"/>
              <a:t> … /&gt;</a:t>
            </a:r>
          </a:p>
        </p:txBody>
      </p:sp>
    </p:spTree>
    <p:extLst>
      <p:ext uri="{BB962C8B-B14F-4D97-AF65-F5344CB8AC3E}">
        <p14:creationId xmlns:p14="http://schemas.microsoft.com/office/powerpoint/2010/main" val="3664723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8704" y="267591"/>
            <a:ext cx="8491728" cy="8252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Etiquetas en HTML: atributos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651148" y="3868364"/>
            <a:ext cx="556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noProof="1"/>
              <a:t>&lt;nombre_etiqueta nombre_atributo=“valor del atributo”&gt;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660400" y="1367178"/>
            <a:ext cx="7982109" cy="234122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1060608" y="1986829"/>
            <a:ext cx="718177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/>
              <a:t>&lt;p </a:t>
            </a:r>
            <a:r>
              <a:rPr lang="es-ES" sz="8800" noProof="1">
                <a:solidFill>
                  <a:schemeClr val="accent6">
                    <a:lumMod val="60000"/>
                    <a:lumOff val="40000"/>
                  </a:schemeClr>
                </a:solidFill>
              </a:rPr>
              <a:t>lang</a:t>
            </a:r>
            <a:r>
              <a:rPr lang="es-ES" sz="8800" dirty="0"/>
              <a:t>=</a:t>
            </a:r>
            <a:r>
              <a:rPr lang="es-ES" sz="8800" dirty="0">
                <a:solidFill>
                  <a:srgbClr val="FF0000"/>
                </a:solidFill>
              </a:rPr>
              <a:t>“es”</a:t>
            </a:r>
            <a:r>
              <a:rPr lang="es-ES" sz="8800" dirty="0"/>
              <a:t>&gt;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2800488" y="1497001"/>
            <a:ext cx="138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nombre del atributo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5886736" y="1497001"/>
            <a:ext cx="129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valor del atributo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1282848" y="1497002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nombre de la etiqueta</a:t>
            </a:r>
          </a:p>
        </p:txBody>
      </p:sp>
      <p:sp>
        <p:nvSpPr>
          <p:cNvPr id="28" name="Rectángulo 27"/>
          <p:cNvSpPr/>
          <p:nvPr/>
        </p:nvSpPr>
        <p:spPr>
          <a:xfrm>
            <a:off x="1170538" y="4705437"/>
            <a:ext cx="4160520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noProof="1">
                <a:latin typeface="Courier New" panose="02070309020205020404" pitchFamily="49" charset="0"/>
                <a:cs typeface="Courier New" panose="02070309020205020404" pitchFamily="49" charset="0"/>
              </a:rPr>
              <a:t>&lt;a href="index.htm"&gt;Click Here&lt;/a&gt;</a:t>
            </a:r>
            <a:endParaRPr lang="es-ES" sz="1400" noProof="1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5709602" y="4397660"/>
            <a:ext cx="2047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Etiqueta: &lt;a&gt;</a:t>
            </a:r>
          </a:p>
          <a:p>
            <a:r>
              <a:rPr lang="es-ES" dirty="0"/>
              <a:t>Atributo: </a:t>
            </a:r>
            <a:r>
              <a:rPr lang="es-ES" dirty="0" err="1"/>
              <a:t>href</a:t>
            </a:r>
            <a:r>
              <a:rPr lang="es-ES" dirty="0"/>
              <a:t>=“…”</a:t>
            </a:r>
          </a:p>
          <a:p>
            <a:r>
              <a:rPr lang="es-ES" dirty="0"/>
              <a:t>Elemento </a:t>
            </a:r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341955" y="5533195"/>
            <a:ext cx="1793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Etiqueta: &lt;</a:t>
            </a:r>
            <a:r>
              <a:rPr lang="es-ES" dirty="0" err="1"/>
              <a:t>img</a:t>
            </a:r>
            <a:r>
              <a:rPr lang="es-ES" dirty="0"/>
              <a:t>&gt;</a:t>
            </a:r>
          </a:p>
          <a:p>
            <a:r>
              <a:rPr lang="es-ES" dirty="0"/>
              <a:t>Atributo: </a:t>
            </a:r>
            <a:r>
              <a:rPr lang="es-ES" dirty="0" err="1"/>
              <a:t>scr</a:t>
            </a:r>
            <a:r>
              <a:rPr lang="es-ES" dirty="0"/>
              <a:t>=“…”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1184635" y="5702473"/>
            <a:ext cx="2672905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400" noProof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&lt;img src="tree.gif“/&gt;</a:t>
            </a:r>
          </a:p>
        </p:txBody>
      </p:sp>
    </p:spTree>
    <p:extLst>
      <p:ext uri="{BB962C8B-B14F-4D97-AF65-F5344CB8AC3E}">
        <p14:creationId xmlns:p14="http://schemas.microsoft.com/office/powerpoint/2010/main" val="1669668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8704" y="267590"/>
            <a:ext cx="8491728" cy="128919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Etiquetas en HTML:</a:t>
            </a:r>
            <a:br>
              <a:rPr lang="es-ES" b="1" dirty="0">
                <a:solidFill>
                  <a:srgbClr val="8BB425"/>
                </a:solidFill>
              </a:rPr>
            </a:br>
            <a:r>
              <a:rPr lang="es-ES" b="1" dirty="0">
                <a:solidFill>
                  <a:srgbClr val="8BB425"/>
                </a:solidFill>
              </a:rPr>
              <a:t>formato y “convenciones”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863600" y="1790700"/>
            <a:ext cx="3251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Los nombres de etiqueta, los nombres de atributos y los valores pueden ir en mayúscula o minúscula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194301" y="1790700"/>
            <a:ext cx="2590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 habitual es que , los nombres de atributos y los valores vayan en </a:t>
            </a:r>
            <a:r>
              <a:rPr lang="es-ES" b="1" dirty="0"/>
              <a:t>minúscula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950098" y="3461319"/>
            <a:ext cx="2933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 es necesario encerrar los valores de los atributos entre comillas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280799" y="3461319"/>
            <a:ext cx="264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 habitual es que los valores de los atributos se indiquen </a:t>
            </a:r>
            <a:r>
              <a:rPr lang="es-ES" b="1" dirty="0"/>
              <a:t>entre comillas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950098" y="4993438"/>
            <a:ext cx="697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Los atributos suelen ser específicos de una o varias etiquetas </a:t>
            </a:r>
          </a:p>
          <a:p>
            <a:r>
              <a:rPr lang="es-ES" dirty="0"/>
              <a:t>Existen unos pocos </a:t>
            </a:r>
            <a:r>
              <a:rPr lang="es-ES" b="1" dirty="0"/>
              <a:t>atributos globales</a:t>
            </a:r>
            <a:r>
              <a:rPr lang="es-ES" dirty="0"/>
              <a:t>: válidos para todas las etiquetas</a:t>
            </a:r>
          </a:p>
        </p:txBody>
      </p:sp>
      <p:cxnSp>
        <p:nvCxnSpPr>
          <p:cNvPr id="9" name="Conector recto de flecha 8"/>
          <p:cNvCxnSpPr>
            <a:stCxn id="3" idx="3"/>
            <a:endCxn id="4" idx="1"/>
          </p:cNvCxnSpPr>
          <p:nvPr/>
        </p:nvCxnSpPr>
        <p:spPr>
          <a:xfrm>
            <a:off x="4114799" y="2390865"/>
            <a:ext cx="1079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>
            <a:stCxn id="5" idx="3"/>
            <a:endCxn id="6" idx="1"/>
          </p:cNvCxnSpPr>
          <p:nvPr/>
        </p:nvCxnSpPr>
        <p:spPr>
          <a:xfrm>
            <a:off x="3883798" y="3922984"/>
            <a:ext cx="13970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601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Comentarios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407483" y="5025812"/>
            <a:ext cx="4572000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&lt;!--Esto es un comentario en HTML--&gt;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149348" y="1471213"/>
            <a:ext cx="6889752" cy="287218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1547080" y="2803581"/>
            <a:ext cx="1860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paréntesis en ángulo izquierdo, </a:t>
            </a:r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admiración,</a:t>
            </a:r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 dos guiones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765799" y="2942080"/>
            <a:ext cx="1756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dos guiones, </a:t>
            </a:r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>
                <a:solidFill>
                  <a:schemeClr val="bg1"/>
                </a:solidFill>
              </a:rPr>
              <a:t>paréntesis en ángulo izquierdo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492496" y="1859836"/>
            <a:ext cx="227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texto del comentario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772487" y="2245332"/>
            <a:ext cx="3929221" cy="617685"/>
          </a:xfrm>
          <a:prstGeom prst="rect">
            <a:avLst/>
          </a:prstGeom>
          <a:noFill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3600" b="1" dirty="0">
                <a:solidFill>
                  <a:schemeClr val="tx1"/>
                </a:solidFill>
              </a:rPr>
              <a:t>&lt;!--</a:t>
            </a:r>
            <a:r>
              <a:rPr lang="es-ES" sz="3600" b="1" dirty="0">
                <a:solidFill>
                  <a:schemeClr val="lt1"/>
                </a:solidFill>
              </a:rPr>
              <a:t>Comentario</a:t>
            </a:r>
            <a:r>
              <a:rPr lang="es-ES" sz="3600" b="1" dirty="0">
                <a:solidFill>
                  <a:schemeClr val="tx1"/>
                </a:solidFill>
              </a:rPr>
              <a:t>--&gt;</a:t>
            </a:r>
          </a:p>
        </p:txBody>
      </p:sp>
    </p:spTree>
    <p:extLst>
      <p:ext uri="{BB962C8B-B14F-4D97-AF65-F5344CB8AC3E}">
        <p14:creationId xmlns:p14="http://schemas.microsoft.com/office/powerpoint/2010/main" val="25209573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3068" y="125123"/>
            <a:ext cx="7886700" cy="915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Atributos globales</a:t>
            </a:r>
          </a:p>
        </p:txBody>
      </p:sp>
      <p:graphicFrame>
        <p:nvGraphicFramePr>
          <p:cNvPr id="27" name="Tabla 26"/>
          <p:cNvGraphicFramePr>
            <a:graphicFrameLocks noGrp="1"/>
          </p:cNvGraphicFramePr>
          <p:nvPr>
            <p:extLst/>
          </p:nvPr>
        </p:nvGraphicFramePr>
        <p:xfrm>
          <a:off x="499872" y="1040156"/>
          <a:ext cx="8302752" cy="5562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07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5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b="1" dirty="0" err="1"/>
                        <a:t>class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Nombre de estilo aplicable a diversos elementos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Nombre de estilo aplicable a un elemento elementos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err="1"/>
                        <a:t>style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Estilo CSS en línea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title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Información extra sobre un elemento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lang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Idioma asociado a un elemento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translate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Elemento que se debe traducir</a:t>
                      </a:r>
                      <a:r>
                        <a:rPr lang="es-ES" baseline="0" dirty="0"/>
                        <a:t> en una página “localizado”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spellcheck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Activa o </a:t>
                      </a:r>
                      <a:r>
                        <a:rPr lang="es-ES" dirty="0" err="1"/>
                        <a:t>na</a:t>
                      </a:r>
                      <a:r>
                        <a:rPr lang="es-ES" dirty="0"/>
                        <a:t> la comprobación de ortografía y gramática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dir</a:t>
                      </a:r>
                      <a:endParaRPr lang="es-E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Dirección del texto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tabindex</a:t>
                      </a:r>
                      <a:endParaRPr lang="es-E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Orden tabular de un elemento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>
                          <a:solidFill>
                            <a:sysClr val="windowText" lastClr="000000"/>
                          </a:solidFill>
                        </a:rPr>
                        <a:t>acceskey</a:t>
                      </a:r>
                      <a:endParaRPr lang="es-E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Tecla rápida que activa/da</a:t>
                      </a:r>
                      <a:r>
                        <a:rPr lang="es-ES" baseline="0" dirty="0"/>
                        <a:t> el foco a un elemento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contenteditable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Carácter editable o 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contextmenu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Menú contextual de un elemento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draggable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Posibilidad de arrastrar de un elemento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dropzone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Acción por defecto al arrastrar</a:t>
                      </a:r>
                      <a:r>
                        <a:rPr lang="es-ES" baseline="0" dirty="0"/>
                        <a:t> un elemento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hidden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Incica</a:t>
                      </a:r>
                      <a:r>
                        <a:rPr lang="es-ES" dirty="0"/>
                        <a:t> el carácter no relevante de un elemento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25" name="Imagen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938" y="2952253"/>
            <a:ext cx="530398" cy="530398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58" y="5184625"/>
            <a:ext cx="530398" cy="530398"/>
          </a:xfrm>
          <a:prstGeom prst="rect">
            <a:avLst/>
          </a:prstGeom>
        </p:spPr>
      </p:pic>
      <p:sp>
        <p:nvSpPr>
          <p:cNvPr id="29" name="Cerrar llave 28"/>
          <p:cNvSpPr/>
          <p:nvPr/>
        </p:nvSpPr>
        <p:spPr>
          <a:xfrm>
            <a:off x="2111866" y="2952253"/>
            <a:ext cx="195072" cy="5303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errar llave 29"/>
          <p:cNvSpPr/>
          <p:nvPr/>
        </p:nvSpPr>
        <p:spPr>
          <a:xfrm>
            <a:off x="2121408" y="4450080"/>
            <a:ext cx="307450" cy="19994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8553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Atributos id y </a:t>
            </a:r>
            <a:r>
              <a:rPr lang="es-ES" b="1" dirty="0" err="1">
                <a:solidFill>
                  <a:srgbClr val="8BB425"/>
                </a:solidFill>
              </a:rPr>
              <a:t>class</a:t>
            </a:r>
            <a:endParaRPr lang="es-ES" b="1" dirty="0">
              <a:solidFill>
                <a:srgbClr val="8BB425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212434" y="1253187"/>
            <a:ext cx="498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Permiten identificar a cualquier etiqueta utilizada.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628650" y="2052287"/>
            <a:ext cx="7982109" cy="104317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1692119" y="2201218"/>
            <a:ext cx="5402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/>
              <a:t>&lt;etiqueta </a:t>
            </a:r>
            <a:r>
              <a:rPr lang="es-ES" sz="4800" noProof="1">
                <a:solidFill>
                  <a:schemeClr val="accent6">
                    <a:lumMod val="60000"/>
                    <a:lumOff val="40000"/>
                  </a:schemeClr>
                </a:solidFill>
              </a:rPr>
              <a:t>id</a:t>
            </a:r>
            <a:r>
              <a:rPr lang="es-ES" sz="4800" dirty="0"/>
              <a:t>=</a:t>
            </a:r>
            <a:r>
              <a:rPr lang="es-ES" sz="4800" dirty="0">
                <a:solidFill>
                  <a:srgbClr val="FF0000"/>
                </a:solidFill>
              </a:rPr>
              <a:t>“id_1”</a:t>
            </a:r>
            <a:r>
              <a:rPr lang="es-ES" sz="4800" dirty="0"/>
              <a:t>&gt;</a:t>
            </a:r>
          </a:p>
        </p:txBody>
      </p:sp>
      <p:sp>
        <p:nvSpPr>
          <p:cNvPr id="7" name="Rectángulo 6"/>
          <p:cNvSpPr/>
          <p:nvPr/>
        </p:nvSpPr>
        <p:spPr>
          <a:xfrm>
            <a:off x="628650" y="4324328"/>
            <a:ext cx="7982109" cy="104317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866438" y="4536504"/>
            <a:ext cx="7530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/>
              <a:t>&lt;tag_2 </a:t>
            </a:r>
            <a:r>
              <a:rPr lang="es-ES" sz="4800" noProof="1">
                <a:solidFill>
                  <a:schemeClr val="accent6">
                    <a:lumMod val="60000"/>
                    <a:lumOff val="40000"/>
                  </a:schemeClr>
                </a:solidFill>
              </a:rPr>
              <a:t>class</a:t>
            </a:r>
            <a:r>
              <a:rPr lang="es-ES" sz="4800" dirty="0"/>
              <a:t>=</a:t>
            </a:r>
            <a:r>
              <a:rPr lang="es-ES" sz="4800" dirty="0">
                <a:solidFill>
                  <a:srgbClr val="FF0000"/>
                </a:solidFill>
              </a:rPr>
              <a:t>“cls_1 cls_2 …”</a:t>
            </a:r>
            <a:r>
              <a:rPr lang="es-ES" sz="4800" dirty="0"/>
              <a:t>&gt;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049312" y="3386728"/>
            <a:ext cx="7238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La etiqueta utilizada queda identificada exclusivamente como id_1</a:t>
            </a:r>
          </a:p>
          <a:p>
            <a:r>
              <a:rPr lang="es-ES" dirty="0"/>
              <a:t>En un documento nunca debe asignarse la misma id a más de una etiqueta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049312" y="5677707"/>
            <a:ext cx="6912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La etiqueta utilizada queda identificada como perteneciente a una clase,</a:t>
            </a:r>
          </a:p>
          <a:p>
            <a:r>
              <a:rPr lang="es-ES" dirty="0"/>
              <a:t>En la que se puede incluir cualquier número de todo tipo de etiquetas </a:t>
            </a:r>
          </a:p>
        </p:txBody>
      </p:sp>
    </p:spTree>
    <p:extLst>
      <p:ext uri="{BB962C8B-B14F-4D97-AF65-F5344CB8AC3E}">
        <p14:creationId xmlns:p14="http://schemas.microsoft.com/office/powerpoint/2010/main" val="40810704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5C8DCEB-AA87-48E8-A1EB-3619EBFE3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de los documentos HTML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B2A7F53-44A5-4A20-BFA9-DE9C19205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6866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rgbClr val="8BB425"/>
                </a:solidFill>
              </a:rPr>
            </a:br>
            <a:r>
              <a:rPr lang="es-ES" sz="3600" b="1" dirty="0">
                <a:solidFill>
                  <a:srgbClr val="00519F"/>
                </a:solidFill>
              </a:rPr>
              <a:t>HTML BÁSICO </a:t>
            </a:r>
            <a:br>
              <a:rPr lang="es-ES" sz="4000" b="1" dirty="0">
                <a:solidFill>
                  <a:srgbClr val="8BB425"/>
                </a:solidFill>
              </a:rPr>
            </a:br>
            <a:endParaRPr lang="es-ES" sz="4000" dirty="0">
              <a:solidFill>
                <a:srgbClr val="8BB425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11561" y="1196752"/>
            <a:ext cx="8040934" cy="4968552"/>
          </a:xfrm>
        </p:spPr>
        <p:txBody>
          <a:bodyPr numCol="2">
            <a:noAutofit/>
          </a:bodyPr>
          <a:lstStyle/>
          <a:p>
            <a:pPr marL="531813" indent="-531813">
              <a:lnSpc>
                <a:spcPct val="150000"/>
              </a:lnSpc>
              <a:buSzPct val="225000"/>
              <a:buBlip>
                <a:blip r:embed="rId3"/>
              </a:buBlip>
            </a:pPr>
            <a:r>
              <a:rPr lang="es-ES" sz="1200" b="1" dirty="0">
                <a:solidFill>
                  <a:srgbClr val="00519F"/>
                </a:solidFill>
              </a:rPr>
              <a:t>DURACIÓN</a:t>
            </a:r>
          </a:p>
          <a:p>
            <a:pPr marL="527050" indent="15875">
              <a:lnSpc>
                <a:spcPct val="150000"/>
              </a:lnSpc>
              <a:buClr>
                <a:srgbClr val="8BB425"/>
              </a:buClr>
              <a:buSzPct val="150000"/>
              <a:buFont typeface="Wingdings" pitchFamily="2" charset="2"/>
              <a:buChar char="Ä"/>
            </a:pPr>
            <a:r>
              <a:rPr lang="es-ES" sz="1200" dirty="0">
                <a:solidFill>
                  <a:srgbClr val="00519F"/>
                </a:solidFill>
              </a:rPr>
              <a:t>16 horas</a:t>
            </a:r>
          </a:p>
          <a:p>
            <a:pPr marL="531813" indent="-531813">
              <a:lnSpc>
                <a:spcPct val="150000"/>
              </a:lnSpc>
              <a:buSzPct val="225000"/>
              <a:buBlip>
                <a:blip r:embed="rId3"/>
              </a:buBlip>
            </a:pPr>
            <a:r>
              <a:rPr lang="es-ES" sz="1200" b="1" dirty="0">
                <a:solidFill>
                  <a:srgbClr val="00519F"/>
                </a:solidFill>
              </a:rPr>
              <a:t>LUGAR/FECHAS /HORARIO: </a:t>
            </a:r>
            <a:endParaRPr lang="es-ES" sz="1200" dirty="0">
              <a:solidFill>
                <a:srgbClr val="00519F"/>
              </a:solidFill>
            </a:endParaRPr>
          </a:p>
          <a:p>
            <a:pPr marL="531813" indent="0">
              <a:lnSpc>
                <a:spcPct val="150000"/>
              </a:lnSpc>
              <a:buClr>
                <a:srgbClr val="8BB425"/>
              </a:buClr>
              <a:buSzPct val="175000"/>
              <a:buFont typeface="Wingdings" pitchFamily="2" charset="2"/>
              <a:buChar char="Ä"/>
            </a:pPr>
            <a:r>
              <a:rPr lang="es-ES" sz="1200" dirty="0">
                <a:solidFill>
                  <a:srgbClr val="00519F"/>
                </a:solidFill>
              </a:rPr>
              <a:t>Madrid. Del 21 al 22  de Noviembre de 2018. De 9:00 hs a 14:00 </a:t>
            </a:r>
            <a:r>
              <a:rPr lang="es-ES" sz="1200" dirty="0" err="1">
                <a:solidFill>
                  <a:srgbClr val="00519F"/>
                </a:solidFill>
              </a:rPr>
              <a:t>hs</a:t>
            </a:r>
            <a:r>
              <a:rPr lang="es-ES" sz="1200" dirty="0">
                <a:solidFill>
                  <a:srgbClr val="00519F"/>
                </a:solidFill>
              </a:rPr>
              <a:t> y 15:00 </a:t>
            </a:r>
            <a:r>
              <a:rPr lang="es-ES" sz="1200" dirty="0" err="1">
                <a:solidFill>
                  <a:srgbClr val="00519F"/>
                </a:solidFill>
              </a:rPr>
              <a:t>hs</a:t>
            </a:r>
            <a:r>
              <a:rPr lang="es-ES" sz="1200" dirty="0">
                <a:solidFill>
                  <a:srgbClr val="00519F"/>
                </a:solidFill>
              </a:rPr>
              <a:t> A 18:00 </a:t>
            </a:r>
            <a:r>
              <a:rPr lang="es-ES" sz="1200" dirty="0" err="1">
                <a:solidFill>
                  <a:srgbClr val="00519F"/>
                </a:solidFill>
              </a:rPr>
              <a:t>hs</a:t>
            </a:r>
            <a:endParaRPr lang="es-ES" sz="1200" dirty="0">
              <a:solidFill>
                <a:srgbClr val="00519F"/>
              </a:solidFill>
            </a:endParaRPr>
          </a:p>
          <a:p>
            <a:pPr marL="531813" indent="-531813">
              <a:lnSpc>
                <a:spcPct val="150000"/>
              </a:lnSpc>
              <a:buSzPct val="225000"/>
              <a:buBlip>
                <a:blip r:embed="rId3"/>
              </a:buBlip>
            </a:pPr>
            <a:r>
              <a:rPr lang="es-ES" sz="1200" b="1" dirty="0">
                <a:solidFill>
                  <a:srgbClr val="00519F"/>
                </a:solidFill>
              </a:rPr>
              <a:t>CONTENIDO:</a:t>
            </a:r>
            <a:endParaRPr lang="es-ES" sz="1200" dirty="0">
              <a:solidFill>
                <a:srgbClr val="00519F"/>
              </a:solidFill>
            </a:endParaRPr>
          </a:p>
          <a:p>
            <a:pPr marL="0" lvl="0" indent="0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HTML</a:t>
            </a:r>
          </a:p>
          <a:p>
            <a:pPr lvl="3">
              <a:buAutoNum type="arabicPeriod"/>
            </a:pPr>
            <a:r>
              <a:rPr lang="es-ES" sz="1200" dirty="0">
                <a:solidFill>
                  <a:srgbClr val="00519F"/>
                </a:solidFill>
              </a:rPr>
              <a:t>Arquitectura de aplicaciones Web</a:t>
            </a:r>
          </a:p>
          <a:p>
            <a:pPr lvl="3">
              <a:buAutoNum type="arabicPeriod"/>
            </a:pPr>
            <a:r>
              <a:rPr lang="es-ES" sz="1200" dirty="0">
                <a:solidFill>
                  <a:srgbClr val="00519F"/>
                </a:solidFill>
              </a:rPr>
              <a:t>El lenguaje HTML</a:t>
            </a:r>
          </a:p>
          <a:p>
            <a:pPr lvl="3">
              <a:buAutoNum type="arabicPeriod"/>
            </a:pPr>
            <a:r>
              <a:rPr lang="es-ES" sz="1200" dirty="0">
                <a:solidFill>
                  <a:srgbClr val="00519F"/>
                </a:solidFill>
              </a:rPr>
              <a:t>Estructura básica de un documento HTML</a:t>
            </a:r>
          </a:p>
          <a:p>
            <a:pPr lvl="3">
              <a:buAutoNum type="arabicPeriod"/>
            </a:pPr>
            <a:r>
              <a:rPr lang="es-ES" sz="1200" dirty="0">
                <a:solidFill>
                  <a:srgbClr val="00519F"/>
                </a:solidFill>
              </a:rPr>
              <a:t>Organización de texto</a:t>
            </a:r>
          </a:p>
          <a:p>
            <a:pPr lvl="3">
              <a:buAutoNum type="arabicPeriod"/>
            </a:pPr>
            <a:r>
              <a:rPr lang="es-ES" sz="1200" dirty="0">
                <a:solidFill>
                  <a:srgbClr val="00519F"/>
                </a:solidFill>
              </a:rPr>
              <a:t>Hipertexto: links HTML</a:t>
            </a:r>
          </a:p>
          <a:p>
            <a:pPr lvl="3">
              <a:buAutoNum type="arabicPeriod"/>
            </a:pPr>
            <a:r>
              <a:rPr lang="es-ES" sz="1200" dirty="0">
                <a:solidFill>
                  <a:srgbClr val="00519F"/>
                </a:solidFill>
              </a:rPr>
              <a:t>Imágenes </a:t>
            </a:r>
          </a:p>
          <a:p>
            <a:pPr lvl="3">
              <a:buAutoNum type="arabicPeriod"/>
            </a:pPr>
            <a:r>
              <a:rPr lang="es-ES" sz="1200" dirty="0">
                <a:solidFill>
                  <a:srgbClr val="00519F"/>
                </a:solidFill>
              </a:rPr>
              <a:t>Tablas </a:t>
            </a:r>
          </a:p>
          <a:p>
            <a:pPr lvl="3">
              <a:buAutoNum type="arabicPeriod"/>
            </a:pPr>
            <a:r>
              <a:rPr lang="es-ES" sz="1200" dirty="0">
                <a:solidFill>
                  <a:srgbClr val="00519F"/>
                </a:solidFill>
              </a:rPr>
              <a:t>La entrada de usuario. Formularios</a:t>
            </a:r>
          </a:p>
          <a:p>
            <a:pPr lvl="3">
              <a:buAutoNum type="arabicPeriod"/>
            </a:pPr>
            <a:r>
              <a:rPr lang="es-ES" sz="1200" dirty="0">
                <a:solidFill>
                  <a:srgbClr val="00519F"/>
                </a:solidFill>
              </a:rPr>
              <a:t>Interacción con CSS</a:t>
            </a:r>
          </a:p>
          <a:p>
            <a:pPr lvl="3">
              <a:buAutoNum type="arabicPeriod"/>
            </a:pPr>
            <a:r>
              <a:rPr lang="es-ES" sz="1200" dirty="0">
                <a:solidFill>
                  <a:srgbClr val="00519F"/>
                </a:solidFill>
              </a:rPr>
              <a:t>Interacción con JavaScript</a:t>
            </a:r>
          </a:p>
          <a:p>
            <a:pPr lvl="3">
              <a:buAutoNum type="arabicPeriod"/>
            </a:pPr>
            <a:endParaRPr lang="es-ES" sz="1200" dirty="0">
              <a:solidFill>
                <a:srgbClr val="00519F"/>
              </a:solidFill>
            </a:endParaRPr>
          </a:p>
          <a:p>
            <a:pPr lvl="3">
              <a:buAutoNum type="arabicPeriod"/>
            </a:pPr>
            <a:endParaRPr lang="es-ES" sz="1200" dirty="0">
              <a:solidFill>
                <a:srgbClr val="00519F"/>
              </a:solidFill>
            </a:endParaRPr>
          </a:p>
          <a:p>
            <a:pPr marL="1371600" lvl="3" indent="0">
              <a:buNone/>
            </a:pPr>
            <a:endParaRPr lang="es-ES" sz="1200" dirty="0">
              <a:solidFill>
                <a:srgbClr val="00519F"/>
              </a:solidFill>
            </a:endParaRPr>
          </a:p>
          <a:p>
            <a:pPr marL="1371600" lvl="3" indent="0">
              <a:buNone/>
            </a:pPr>
            <a:endParaRPr lang="es-ES" sz="1200" dirty="0">
              <a:solidFill>
                <a:srgbClr val="00519F"/>
              </a:solidFill>
            </a:endParaRPr>
          </a:p>
          <a:p>
            <a:pPr marL="1371600" lvl="3" indent="0">
              <a:buNone/>
            </a:pPr>
            <a:endParaRPr lang="es-ES" sz="1200" dirty="0">
              <a:solidFill>
                <a:srgbClr val="00519F"/>
              </a:solidFill>
            </a:endParaRPr>
          </a:p>
          <a:p>
            <a:pPr marL="1371600" lvl="3" indent="0">
              <a:buNone/>
            </a:pPr>
            <a:endParaRPr lang="es-ES" sz="1200" dirty="0">
              <a:solidFill>
                <a:srgbClr val="00519F"/>
              </a:solidFill>
            </a:endParaRPr>
          </a:p>
          <a:p>
            <a:pPr marL="1371600" lvl="3" indent="0">
              <a:buNone/>
            </a:pPr>
            <a:endParaRPr lang="es-ES" sz="1200" dirty="0">
              <a:solidFill>
                <a:srgbClr val="00519F"/>
              </a:solidFill>
            </a:endParaRPr>
          </a:p>
          <a:p>
            <a:pPr marL="1371600" lvl="3" indent="0">
              <a:buNone/>
            </a:pPr>
            <a:endParaRPr lang="es-ES" sz="1200" dirty="0">
              <a:solidFill>
                <a:srgbClr val="00519F"/>
              </a:solidFill>
            </a:endParaRPr>
          </a:p>
          <a:p>
            <a:pPr marL="1371600" lvl="3" indent="0">
              <a:buNone/>
            </a:pPr>
            <a:endParaRPr lang="es-ES" sz="1200" dirty="0">
              <a:solidFill>
                <a:srgbClr val="00519F"/>
              </a:solidFill>
            </a:endParaRPr>
          </a:p>
          <a:p>
            <a:pPr marL="1371600" lvl="3" indent="0">
              <a:buNone/>
            </a:pPr>
            <a:endParaRPr lang="es-ES" sz="1200" dirty="0">
              <a:solidFill>
                <a:srgbClr val="00519F"/>
              </a:solidFill>
            </a:endParaRPr>
          </a:p>
          <a:p>
            <a:pPr marL="1371600" lvl="3" indent="0">
              <a:buNone/>
            </a:pPr>
            <a:endParaRPr lang="es-ES" sz="1200" dirty="0">
              <a:solidFill>
                <a:srgbClr val="00519F"/>
              </a:solidFill>
            </a:endParaRPr>
          </a:p>
          <a:p>
            <a:pPr marL="1371600" lvl="3" indent="0">
              <a:buNone/>
            </a:pPr>
            <a:endParaRPr lang="es-ES" sz="1200" dirty="0">
              <a:solidFill>
                <a:srgbClr val="00519F"/>
              </a:solidFill>
            </a:endParaRPr>
          </a:p>
          <a:p>
            <a:pPr marL="1371600" lvl="3" indent="0">
              <a:buNone/>
            </a:pPr>
            <a:endParaRPr lang="es-ES" sz="1200" dirty="0">
              <a:solidFill>
                <a:srgbClr val="00519F"/>
              </a:solidFill>
            </a:endParaRPr>
          </a:p>
          <a:p>
            <a:pPr marL="1371600" lvl="3" indent="0">
              <a:buNone/>
            </a:pPr>
            <a:endParaRPr lang="es-ES" sz="1200" dirty="0">
              <a:solidFill>
                <a:srgbClr val="00519F"/>
              </a:solidFill>
            </a:endParaRPr>
          </a:p>
          <a:p>
            <a:pPr marL="1371600" lvl="3" indent="0">
              <a:buNone/>
            </a:pPr>
            <a:endParaRPr lang="es-ES" sz="1200" dirty="0">
              <a:solidFill>
                <a:srgbClr val="00519F"/>
              </a:solidFill>
            </a:endParaRPr>
          </a:p>
          <a:p>
            <a:pPr marL="1371600" lvl="3" indent="0">
              <a:buNone/>
            </a:pPr>
            <a:endParaRPr lang="es-ES" sz="1200" dirty="0">
              <a:solidFill>
                <a:srgbClr val="00519F"/>
              </a:solidFill>
            </a:endParaRPr>
          </a:p>
          <a:p>
            <a:pPr marL="1371600" lvl="3" indent="0">
              <a:buNone/>
            </a:pPr>
            <a:endParaRPr lang="es-ES" sz="1200" dirty="0">
              <a:solidFill>
                <a:srgbClr val="00519F"/>
              </a:solidFill>
            </a:endParaRP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HTML5</a:t>
            </a:r>
          </a:p>
          <a:p>
            <a:pPr lvl="3">
              <a:buAutoNum type="arabicPeriod"/>
            </a:pPr>
            <a:r>
              <a:rPr lang="es-ES" sz="1200" dirty="0">
                <a:solidFill>
                  <a:srgbClr val="00519F"/>
                </a:solidFill>
              </a:rPr>
              <a:t>Compatibilidad de los navegadores: </a:t>
            </a:r>
            <a:r>
              <a:rPr lang="es-ES" sz="1200" dirty="0" err="1">
                <a:solidFill>
                  <a:srgbClr val="00519F"/>
                </a:solidFill>
              </a:rPr>
              <a:t>articulos</a:t>
            </a:r>
            <a:r>
              <a:rPr lang="es-ES" sz="1200" dirty="0">
                <a:solidFill>
                  <a:srgbClr val="00519F"/>
                </a:solidFill>
              </a:rPr>
              <a:t>, secciones, cabeceras</a:t>
            </a:r>
          </a:p>
          <a:p>
            <a:pPr lvl="3">
              <a:buAutoNum type="arabicPeriod"/>
            </a:pPr>
            <a:r>
              <a:rPr lang="es-ES" sz="1200" dirty="0">
                <a:solidFill>
                  <a:srgbClr val="00519F"/>
                </a:solidFill>
              </a:rPr>
              <a:t>Nuevos componentes de formulario</a:t>
            </a:r>
          </a:p>
          <a:p>
            <a:pPr lvl="3">
              <a:buAutoNum type="arabicPeriod"/>
            </a:pPr>
            <a:r>
              <a:rPr lang="es-ES" sz="1200" dirty="0">
                <a:solidFill>
                  <a:srgbClr val="00519F"/>
                </a:solidFill>
              </a:rPr>
              <a:t>Audio</a:t>
            </a:r>
          </a:p>
          <a:p>
            <a:pPr lvl="3">
              <a:buAutoNum type="arabicPeriod"/>
            </a:pPr>
            <a:r>
              <a:rPr lang="es-ES" sz="1200" dirty="0">
                <a:solidFill>
                  <a:srgbClr val="00519F"/>
                </a:solidFill>
              </a:rPr>
              <a:t>Video </a:t>
            </a:r>
          </a:p>
          <a:p>
            <a:pPr lvl="3">
              <a:buAutoNum type="arabicPeriod"/>
            </a:pPr>
            <a:r>
              <a:rPr lang="es-ES" sz="1200" dirty="0">
                <a:solidFill>
                  <a:srgbClr val="00519F"/>
                </a:solidFill>
              </a:rPr>
              <a:t>Otras </a:t>
            </a:r>
            <a:r>
              <a:rPr lang="es-ES" sz="1200" dirty="0" err="1">
                <a:solidFill>
                  <a:srgbClr val="00519F"/>
                </a:solidFill>
              </a:rPr>
              <a:t>APIs</a:t>
            </a:r>
            <a:r>
              <a:rPr lang="es-ES" sz="1200" dirty="0">
                <a:solidFill>
                  <a:srgbClr val="00519F"/>
                </a:solidFill>
              </a:rPr>
              <a:t> de intercambio de información</a:t>
            </a:r>
          </a:p>
          <a:p>
            <a:pPr lvl="3">
              <a:buAutoNum type="arabicPeriod"/>
            </a:pPr>
            <a:endParaRPr lang="es-ES" sz="1200" dirty="0">
              <a:solidFill>
                <a:srgbClr val="00519F"/>
              </a:solidFill>
            </a:endParaRPr>
          </a:p>
          <a:p>
            <a:pPr lvl="3">
              <a:buAutoNum type="arabicPeriod"/>
            </a:pPr>
            <a:endParaRPr lang="es-ES" sz="1200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marL="712788" lvl="0" indent="-355600">
              <a:lnSpc>
                <a:spcPct val="150000"/>
              </a:lnSpc>
              <a:buSzPct val="150000"/>
              <a:buBlip>
                <a:blip r:embed="rId3"/>
              </a:buBlip>
            </a:pPr>
            <a:endParaRPr lang="es-ES" sz="1200" dirty="0">
              <a:solidFill>
                <a:srgbClr val="00519F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8820472" y="620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96819-1A36-4BED-BCD3-4C7E97D1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Estructura básica</a:t>
            </a:r>
          </a:p>
        </p:txBody>
      </p:sp>
      <p:sp>
        <p:nvSpPr>
          <p:cNvPr id="3" name="Google Shape;182;p25">
            <a:extLst>
              <a:ext uri="{FF2B5EF4-FFF2-40B4-BE49-F238E27FC236}">
                <a16:creationId xmlns:a16="http://schemas.microsoft.com/office/drawing/2014/main" id="{02A53A25-D478-4494-B65C-217384EFCC29}"/>
              </a:ext>
            </a:extLst>
          </p:cNvPr>
          <p:cNvSpPr txBox="1">
            <a:spLocks/>
          </p:cNvSpPr>
          <p:nvPr/>
        </p:nvSpPr>
        <p:spPr>
          <a:xfrm>
            <a:off x="1100663" y="2200925"/>
            <a:ext cx="2887800" cy="1804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/>
              <a:t>etiquetas</a:t>
            </a:r>
          </a:p>
          <a:p>
            <a:pPr marL="457200" indent="-355600">
              <a:spcBef>
                <a:spcPts val="0"/>
              </a:spcBef>
              <a:buSzPts val="2000"/>
              <a:buFont typeface="Arial" pitchFamily="34" charset="0"/>
              <a:buChar char="-"/>
            </a:pPr>
            <a:r>
              <a:rPr lang="en-US"/>
              <a:t>doctype,</a:t>
            </a:r>
          </a:p>
          <a:p>
            <a:pPr marL="457200" indent="-355600">
              <a:spcBef>
                <a:spcPts val="0"/>
              </a:spcBef>
              <a:buSzPts val="2000"/>
              <a:buFont typeface="Arial" pitchFamily="34" charset="0"/>
              <a:buChar char="-"/>
            </a:pPr>
            <a:r>
              <a:rPr lang="en-US"/>
              <a:t>html, </a:t>
            </a:r>
          </a:p>
          <a:p>
            <a:pPr marL="457200" indent="-355600">
              <a:spcBef>
                <a:spcPts val="0"/>
              </a:spcBef>
              <a:buSzPts val="2000"/>
              <a:buFont typeface="Arial" pitchFamily="34" charset="0"/>
              <a:buChar char="-"/>
            </a:pPr>
            <a:r>
              <a:rPr lang="en-US"/>
              <a:t>head y </a:t>
            </a:r>
          </a:p>
          <a:p>
            <a:pPr marL="457200" indent="-355600">
              <a:spcBef>
                <a:spcPts val="0"/>
              </a:spcBef>
              <a:buSzPts val="2000"/>
              <a:buFont typeface="Arial" pitchFamily="34" charset="0"/>
              <a:buChar char="-"/>
            </a:pPr>
            <a:r>
              <a:rPr lang="en-US"/>
              <a:t>body</a:t>
            </a:r>
          </a:p>
        </p:txBody>
      </p:sp>
      <p:sp>
        <p:nvSpPr>
          <p:cNvPr id="4" name="Google Shape;183;p25">
            <a:extLst>
              <a:ext uri="{FF2B5EF4-FFF2-40B4-BE49-F238E27FC236}">
                <a16:creationId xmlns:a16="http://schemas.microsoft.com/office/drawing/2014/main" id="{C3D29890-905F-49D5-B216-A6D0138B3239}"/>
              </a:ext>
            </a:extLst>
          </p:cNvPr>
          <p:cNvSpPr txBox="1"/>
          <p:nvPr/>
        </p:nvSpPr>
        <p:spPr>
          <a:xfrm>
            <a:off x="4076988" y="2285975"/>
            <a:ext cx="3000000" cy="19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DOCTYPE html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&lt;html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lang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"en"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184;p25">
            <a:extLst>
              <a:ext uri="{FF2B5EF4-FFF2-40B4-BE49-F238E27FC236}">
                <a16:creationId xmlns:a16="http://schemas.microsoft.com/office/drawing/2014/main" id="{992737D8-37BA-44ED-9585-83FEE12FDE30}"/>
              </a:ext>
            </a:extLst>
          </p:cNvPr>
          <p:cNvSpPr txBox="1"/>
          <p:nvPr/>
        </p:nvSpPr>
        <p:spPr>
          <a:xfrm>
            <a:off x="2846963" y="4423100"/>
            <a:ext cx="58482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charset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"UTF-8"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"viewport"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"width=device-width, initial-scale=1.0"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&lt;title&gt;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&lt;/title&gt;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" name="Google Shape;185;p25">
            <a:extLst>
              <a:ext uri="{FF2B5EF4-FFF2-40B4-BE49-F238E27FC236}">
                <a16:creationId xmlns:a16="http://schemas.microsoft.com/office/drawing/2014/main" id="{2E32EF75-A274-4F12-86A2-6F1E977F99A4}"/>
              </a:ext>
            </a:extLst>
          </p:cNvPr>
          <p:cNvCxnSpPr>
            <a:endCxn id="5" idx="0"/>
          </p:cNvCxnSpPr>
          <p:nvPr/>
        </p:nvCxnSpPr>
        <p:spPr>
          <a:xfrm rot="-5400000" flipH="1">
            <a:off x="4839863" y="3491900"/>
            <a:ext cx="1305600" cy="556800"/>
          </a:xfrm>
          <a:prstGeom prst="bentConnector3">
            <a:avLst>
              <a:gd name="adj1" fmla="val -108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186;p25">
            <a:extLst>
              <a:ext uri="{FF2B5EF4-FFF2-40B4-BE49-F238E27FC236}">
                <a16:creationId xmlns:a16="http://schemas.microsoft.com/office/drawing/2014/main" id="{BAD9C63B-4106-4D7F-AB1C-6933405D29E1}"/>
              </a:ext>
            </a:extLst>
          </p:cNvPr>
          <p:cNvSpPr txBox="1"/>
          <p:nvPr/>
        </p:nvSpPr>
        <p:spPr>
          <a:xfrm>
            <a:off x="6447463" y="3616025"/>
            <a:ext cx="1847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Head mínimo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9769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8849" y="125520"/>
            <a:ext cx="8491728" cy="9703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Inicio del documento HTML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277019" y="1415432"/>
            <a:ext cx="383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Especificación del tipo de documento</a:t>
            </a:r>
          </a:p>
          <a:p>
            <a:r>
              <a:rPr lang="es-ES" dirty="0"/>
              <a:t>(opcional, excepto en XHTML)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055685" y="1461598"/>
            <a:ext cx="2891049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2800" b="1" dirty="0">
                <a:solidFill>
                  <a:schemeClr val="lt1"/>
                </a:solidFill>
              </a:rPr>
              <a:t>&lt;!DOCTYPE …&gt;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010537" y="2490890"/>
            <a:ext cx="6532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Le indica al navegador que el documento cumple determinado estándar, que será el que aquel utilizará para procesar el documento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099527" y="3531462"/>
            <a:ext cx="6897821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&lt;!DOCTYPE HTML PUBLIC "-//W3C/DTD </a:t>
            </a:r>
            <a:r>
              <a:rPr lang="es-ES" sz="14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 4.01</a:t>
            </a:r>
            <a:r>
              <a:rPr lang="es-ES" sz="1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Transitional</a:t>
            </a:r>
            <a:r>
              <a:rPr lang="es-ES" sz="1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//EN"</a:t>
            </a:r>
          </a:p>
          <a:p>
            <a:r>
              <a:rPr lang="es-ES" sz="1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"http://www.w3.org/TR/html4/loose.dtd"&gt;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055685" y="4462509"/>
            <a:ext cx="6941663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&lt;!DOCTYPE HTML PUBLIC "-//W3C/DTD </a:t>
            </a:r>
            <a:r>
              <a:rPr lang="es-ES" sz="14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XHTML 1.0 </a:t>
            </a:r>
            <a:r>
              <a:rPr lang="es-ES" sz="1400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Transitional</a:t>
            </a:r>
            <a:r>
              <a:rPr lang="es-ES" sz="1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//EN"</a:t>
            </a:r>
          </a:p>
          <a:p>
            <a:r>
              <a:rPr lang="es-ES" sz="1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“http://www.w3.org/TR/xhtml1/DTD/xhtml1-transitional.dtd"&gt;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1055685" y="5524381"/>
            <a:ext cx="1869679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&lt;!DOCTYPE </a:t>
            </a:r>
            <a:r>
              <a:rPr lang="es-ES" sz="1400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es-ES" sz="1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cxnSp>
        <p:nvCxnSpPr>
          <p:cNvPr id="13" name="Conector recto de flecha 12"/>
          <p:cNvCxnSpPr>
            <a:stCxn id="11" idx="3"/>
          </p:cNvCxnSpPr>
          <p:nvPr/>
        </p:nvCxnSpPr>
        <p:spPr>
          <a:xfrm>
            <a:off x="2925364" y="5678270"/>
            <a:ext cx="840117" cy="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3946734" y="552438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HTML5</a:t>
            </a:r>
          </a:p>
        </p:txBody>
      </p:sp>
      <p:pic>
        <p:nvPicPr>
          <p:cNvPr id="12290" name="Picture 2" descr="http://boracay.hol.es/images/Tecnologias/Logotipos/html5_logo_25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43" y="5262669"/>
            <a:ext cx="848309" cy="8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1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8849" y="125520"/>
            <a:ext cx="8491728" cy="9703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Inicio del documento HTML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76112" y="1613141"/>
            <a:ext cx="1869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Documento HTML</a:t>
            </a:r>
            <a:br>
              <a:rPr lang="es-ES" dirty="0"/>
            </a:br>
            <a:r>
              <a:rPr lang="es-ES" dirty="0"/>
              <a:t>(todo lo demás)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63579" y="3683536"/>
            <a:ext cx="1903085" cy="7386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s-ES"/>
            </a:defPPr>
            <a:lvl1pPr>
              <a:defRPr sz="140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s-ES" dirty="0"/>
              <a:t>&lt;</a:t>
            </a:r>
            <a:r>
              <a:rPr lang="es-ES" dirty="0" err="1"/>
              <a:t>html</a:t>
            </a:r>
            <a:r>
              <a:rPr lang="es-ES" dirty="0"/>
              <a:t> </a:t>
            </a:r>
            <a:r>
              <a:rPr lang="es-ES" dirty="0" err="1"/>
              <a:t>lang</a:t>
            </a:r>
            <a:r>
              <a:rPr lang="es-ES" dirty="0"/>
              <a:t>=“es”&gt; … </a:t>
            </a:r>
          </a:p>
          <a:p>
            <a:r>
              <a:rPr lang="es-ES" dirty="0"/>
              <a:t>&lt;/</a:t>
            </a:r>
            <a:r>
              <a:rPr lang="es-ES" dirty="0" err="1"/>
              <a:t>html</a:t>
            </a:r>
            <a:r>
              <a:rPr lang="es-ES" dirty="0"/>
              <a:t>&gt;</a:t>
            </a:r>
          </a:p>
        </p:txBody>
      </p:sp>
      <p:cxnSp>
        <p:nvCxnSpPr>
          <p:cNvPr id="15" name="Conector recto de flecha 14"/>
          <p:cNvCxnSpPr/>
          <p:nvPr/>
        </p:nvCxnSpPr>
        <p:spPr>
          <a:xfrm>
            <a:off x="3664693" y="3916045"/>
            <a:ext cx="840117" cy="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4686063" y="3762156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HTML5</a:t>
            </a:r>
          </a:p>
        </p:txBody>
      </p:sp>
      <p:pic>
        <p:nvPicPr>
          <p:cNvPr id="17" name="Picture 2" descr="http://boracay.hol.es/images/Tecnologias/Logotipos/html5_logo_25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778" y="3505526"/>
            <a:ext cx="838146" cy="83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1719186" y="4874705"/>
            <a:ext cx="6154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la etiqueta </a:t>
            </a:r>
            <a:r>
              <a:rPr lang="es-ES" dirty="0" err="1"/>
              <a:t>html</a:t>
            </a:r>
            <a:r>
              <a:rPr lang="es-ES" dirty="0"/>
              <a:t> se incorpora el </a:t>
            </a:r>
            <a:r>
              <a:rPr lang="es-ES" b="1" dirty="0"/>
              <a:t>atributo global “</a:t>
            </a:r>
            <a:r>
              <a:rPr lang="es-ES" b="1" dirty="0" err="1"/>
              <a:t>lang</a:t>
            </a:r>
            <a:r>
              <a:rPr lang="es-ES" b="1" dirty="0"/>
              <a:t>”</a:t>
            </a:r>
            <a:br>
              <a:rPr lang="es-ES" dirty="0"/>
            </a:br>
            <a:r>
              <a:rPr lang="es-ES" dirty="0" err="1"/>
              <a:t>lang</a:t>
            </a:r>
            <a:r>
              <a:rPr lang="es-ES" dirty="0"/>
              <a:t>= idioma (es, en, </a:t>
            </a:r>
            <a:r>
              <a:rPr lang="es-ES" dirty="0" err="1"/>
              <a:t>fr</a:t>
            </a:r>
            <a:r>
              <a:rPr lang="es-ES" dirty="0"/>
              <a:t>, ge, </a:t>
            </a:r>
            <a:r>
              <a:rPr lang="es-ES" dirty="0" err="1"/>
              <a:t>it</a:t>
            </a:r>
            <a:r>
              <a:rPr lang="es-ES" dirty="0"/>
              <a:t>, </a:t>
            </a:r>
            <a:r>
              <a:rPr lang="es-ES" dirty="0" err="1"/>
              <a:t>ru</a:t>
            </a:r>
            <a:r>
              <a:rPr lang="es-ES" dirty="0"/>
              <a:t>…)</a:t>
            </a:r>
          </a:p>
          <a:p>
            <a:r>
              <a:rPr lang="es-ES" dirty="0"/>
              <a:t>Los idiomas pueden incluir dialectos: </a:t>
            </a:r>
            <a:r>
              <a:rPr lang="es-ES" dirty="0" err="1"/>
              <a:t>es~es</a:t>
            </a:r>
            <a:r>
              <a:rPr lang="es-ES" dirty="0"/>
              <a:t> (español de España)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075763" y="1521744"/>
            <a:ext cx="1903085" cy="147545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algn="ctr">
              <a:defRPr sz="28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ES" dirty="0"/>
              <a:t>&lt;</a:t>
            </a:r>
            <a:r>
              <a:rPr lang="es-ES" dirty="0" err="1"/>
              <a:t>html</a:t>
            </a:r>
            <a:r>
              <a:rPr lang="es-ES" dirty="0"/>
              <a:t>&gt; </a:t>
            </a:r>
          </a:p>
          <a:p>
            <a:pPr algn="l"/>
            <a:r>
              <a:rPr lang="es-ES" dirty="0"/>
              <a:t>… </a:t>
            </a:r>
          </a:p>
          <a:p>
            <a:pPr algn="l"/>
            <a:r>
              <a:rPr lang="es-ES" dirty="0"/>
              <a:t>&lt;/</a:t>
            </a:r>
            <a:r>
              <a:rPr lang="es-ES" dirty="0" err="1"/>
              <a:t>html</a:t>
            </a:r>
            <a:r>
              <a:rPr lang="es-ES" dirty="0"/>
              <a:t>&gt;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408756" y="1613141"/>
            <a:ext cx="2832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 el contenedor raíz en la estructura HTML, es decir dentro del que vamos a incluir todo el documente</a:t>
            </a:r>
          </a:p>
        </p:txBody>
      </p:sp>
    </p:spTree>
    <p:extLst>
      <p:ext uri="{BB962C8B-B14F-4D97-AF65-F5344CB8AC3E}">
        <p14:creationId xmlns:p14="http://schemas.microsoft.com/office/powerpoint/2010/main" val="629955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/>
          <p:cNvSpPr txBox="1"/>
          <p:nvPr/>
        </p:nvSpPr>
        <p:spPr>
          <a:xfrm>
            <a:off x="810464" y="2912288"/>
            <a:ext cx="2969437" cy="283995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algn="ctr">
              <a:defRPr sz="28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ES" sz="2400" dirty="0"/>
              <a:t>&lt;</a:t>
            </a:r>
            <a:r>
              <a:rPr lang="es-ES" sz="2400" dirty="0" err="1"/>
              <a:t>html</a:t>
            </a:r>
            <a:r>
              <a:rPr lang="es-ES" sz="2400" dirty="0"/>
              <a:t>&gt; </a:t>
            </a:r>
          </a:p>
          <a:p>
            <a:pPr algn="l"/>
            <a:endParaRPr lang="es-ES" sz="2400" dirty="0"/>
          </a:p>
          <a:p>
            <a:pPr algn="l"/>
            <a:endParaRPr lang="es-ES" sz="2400" dirty="0"/>
          </a:p>
          <a:p>
            <a:pPr algn="l"/>
            <a:endParaRPr lang="es-ES" sz="2400" dirty="0"/>
          </a:p>
          <a:p>
            <a:pPr algn="l"/>
            <a:endParaRPr lang="es-ES" sz="2400" dirty="0"/>
          </a:p>
          <a:p>
            <a:pPr algn="l"/>
            <a:endParaRPr lang="es-ES" sz="2400" dirty="0"/>
          </a:p>
          <a:p>
            <a:pPr algn="l"/>
            <a:r>
              <a:rPr lang="es-ES" sz="2400" dirty="0"/>
              <a:t>&lt;/</a:t>
            </a:r>
            <a:r>
              <a:rPr lang="es-ES" sz="2400" dirty="0" err="1"/>
              <a:t>html</a:t>
            </a:r>
            <a:r>
              <a:rPr lang="es-ES" sz="2400" dirty="0"/>
              <a:t>&gt;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8704" y="267591"/>
            <a:ext cx="8491728" cy="13106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Partes del documento HTML:</a:t>
            </a:r>
            <a:br>
              <a:rPr lang="es-ES" b="1" dirty="0">
                <a:solidFill>
                  <a:srgbClr val="8BB425"/>
                </a:solidFill>
              </a:rPr>
            </a:br>
            <a:r>
              <a:rPr lang="es-ES" b="1" dirty="0">
                <a:solidFill>
                  <a:srgbClr val="8BB425"/>
                </a:solidFill>
              </a:rPr>
              <a:t>cabecera (head) y cuerpo (</a:t>
            </a:r>
            <a:r>
              <a:rPr lang="es-ES" b="1" dirty="0" err="1">
                <a:solidFill>
                  <a:srgbClr val="8BB425"/>
                </a:solidFill>
              </a:rPr>
              <a:t>body</a:t>
            </a:r>
            <a:r>
              <a:rPr lang="es-ES" b="1" dirty="0">
                <a:solidFill>
                  <a:srgbClr val="8BB425"/>
                </a:solidFill>
              </a:rPr>
              <a:t>)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938235" y="3479303"/>
            <a:ext cx="1959238" cy="86177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1600" noProof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r>
              <a:rPr lang="es-ES" sz="1600" noProof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 </a:t>
            </a:r>
          </a:p>
          <a:p>
            <a:r>
              <a:rPr lang="es-ES" sz="1600" noProof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938235" y="4399429"/>
            <a:ext cx="1959238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1600" noProof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r>
              <a:rPr lang="es-ES" sz="1600" noProof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 </a:t>
            </a:r>
          </a:p>
          <a:p>
            <a:r>
              <a:rPr lang="es-ES" sz="1600" noProof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810464" y="2040350"/>
            <a:ext cx="2759551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400" b="1" dirty="0">
                <a:solidFill>
                  <a:schemeClr val="lt1"/>
                </a:solidFill>
              </a:rPr>
              <a:t>&lt;!DOCTYPE …&gt;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497165" y="3733144"/>
            <a:ext cx="1047403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Cabecera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589497" y="4594918"/>
            <a:ext cx="86273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Cuerpo</a:t>
            </a:r>
          </a:p>
        </p:txBody>
      </p:sp>
      <p:pic>
        <p:nvPicPr>
          <p:cNvPr id="19" name="Picture 2" descr="http://librosweb.es/img/javascript/f0401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786" y="2040350"/>
            <a:ext cx="3908513" cy="263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/>
          <p:cNvSpPr txBox="1"/>
          <p:nvPr/>
        </p:nvSpPr>
        <p:spPr>
          <a:xfrm>
            <a:off x="5944275" y="5027883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Refleja el carácter de estructuras jerárquicas de los documentos HTML</a:t>
            </a:r>
          </a:p>
        </p:txBody>
      </p:sp>
      <p:sp>
        <p:nvSpPr>
          <p:cNvPr id="12" name="Flecha curvada hacia arriba 11"/>
          <p:cNvSpPr/>
          <p:nvPr/>
        </p:nvSpPr>
        <p:spPr>
          <a:xfrm rot="18934646">
            <a:off x="4563448" y="4692444"/>
            <a:ext cx="1633883" cy="90626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042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8704" y="267591"/>
            <a:ext cx="8491728" cy="8978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La cabecera (head)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841780" y="2717169"/>
            <a:ext cx="1047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Cabecera</a:t>
            </a:r>
          </a:p>
        </p:txBody>
      </p:sp>
      <p:sp>
        <p:nvSpPr>
          <p:cNvPr id="4" name="Rectángulo 3"/>
          <p:cNvSpPr/>
          <p:nvPr/>
        </p:nvSpPr>
        <p:spPr>
          <a:xfrm>
            <a:off x="807677" y="3178097"/>
            <a:ext cx="1959238" cy="7386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400" noProof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  <a:br>
              <a:rPr lang="es-ES" sz="1400" noProof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400" noProof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s-ES" sz="1400" noProof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400" noProof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811083" y="1446658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Titulo de la página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811083" y="2632309"/>
            <a:ext cx="1183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Metadatos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423731" y="1972598"/>
            <a:ext cx="3885256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400" noProof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&lt;title&gt;Curso HTML5&lt;/title&gt;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4423731" y="3144661"/>
            <a:ext cx="3923217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&lt;meta </a:t>
            </a:r>
            <a:r>
              <a:rPr lang="es-ES" sz="1400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=“valor” </a:t>
            </a:r>
            <a:r>
              <a:rPr lang="es-ES" sz="1400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es-ES" sz="1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=”valor”&gt;</a:t>
            </a:r>
          </a:p>
        </p:txBody>
      </p:sp>
      <p:sp>
        <p:nvSpPr>
          <p:cNvPr id="14" name="Abrir llave 13"/>
          <p:cNvSpPr/>
          <p:nvPr/>
        </p:nvSpPr>
        <p:spPr>
          <a:xfrm>
            <a:off x="3206496" y="1562100"/>
            <a:ext cx="475488" cy="4457700"/>
          </a:xfrm>
          <a:prstGeom prst="leftBrace">
            <a:avLst>
              <a:gd name="adj1" fmla="val 8333"/>
              <a:gd name="adj2" fmla="val 4957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3811083" y="3868760"/>
            <a:ext cx="3176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Inclusiones de archivos externos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4423731" y="4321739"/>
            <a:ext cx="3923217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&lt;link </a:t>
            </a:r>
            <a:r>
              <a:rPr lang="es-ES" sz="1400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s-ES" sz="1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=“valor” </a:t>
            </a:r>
            <a:r>
              <a:rPr lang="es-ES" sz="1400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s-ES" sz="1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=”valor”&gt;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811083" y="5105212"/>
            <a:ext cx="4201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Estilos y script embebidos en el documento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4423731" y="5642463"/>
            <a:ext cx="3923217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sz="1400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lang="es-ES" sz="1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&gt;……&lt;/</a:t>
            </a:r>
            <a:r>
              <a:rPr lang="es-ES" sz="1400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lang="es-ES" sz="1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590743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904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Etiqueta &lt;base&gt;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879743" y="1560450"/>
            <a:ext cx="5635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especifica la </a:t>
            </a:r>
            <a:r>
              <a:rPr lang="es-ES" dirty="0" err="1"/>
              <a:t>url</a:t>
            </a:r>
            <a:r>
              <a:rPr lang="es-ES" dirty="0"/>
              <a:t> por defecto  para todas las </a:t>
            </a:r>
            <a:r>
              <a:rPr lang="es-ES" dirty="0" err="1"/>
              <a:t>urls</a:t>
            </a:r>
            <a:r>
              <a:rPr lang="es-ES" dirty="0"/>
              <a:t> relativas y el destino por defecto de los hiperenlaces incluidos en al página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301551" y="5548206"/>
            <a:ext cx="6467874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400" noProof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sz="1400" noProof="1">
                <a:latin typeface="Courier New" panose="02070309020205020404" pitchFamily="49" charset="0"/>
                <a:cs typeface="Courier New" panose="02070309020205020404" pitchFamily="49" charset="0"/>
              </a:rPr>
              <a:t>base href="http://www.miweb.com/images/" target="_blank"&gt;</a:t>
            </a:r>
            <a:endParaRPr lang="es-ES" sz="1400" noProof="1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916736" y="1652784"/>
            <a:ext cx="114429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s-ES" sz="2400" b="1" dirty="0">
                <a:solidFill>
                  <a:schemeClr val="lt1"/>
                </a:solidFill>
              </a:rPr>
              <a:t>&lt;base&gt;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007704" y="2728875"/>
            <a:ext cx="10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Atributos</a:t>
            </a:r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/>
          </p:nvPr>
        </p:nvGraphicFramePr>
        <p:xfrm>
          <a:off x="2061028" y="3407868"/>
          <a:ext cx="3967462" cy="1010920"/>
        </p:xfrm>
        <a:graphic>
          <a:graphicData uri="http://schemas.openxmlformats.org/drawingml/2006/table">
            <a:tbl>
              <a:tblPr firstCol="1">
                <a:tableStyleId>{7DF18680-E054-41AD-8BC1-D1AEF772440D}</a:tableStyleId>
              </a:tblPr>
              <a:tblGrid>
                <a:gridCol w="769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8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href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corresponde</a:t>
                      </a:r>
                      <a:r>
                        <a:rPr lang="es-ES" baseline="0" dirty="0"/>
                        <a:t> a la </a:t>
                      </a:r>
                      <a:r>
                        <a:rPr lang="es-ES" baseline="0" dirty="0" err="1"/>
                        <a:t>url</a:t>
                      </a:r>
                      <a:r>
                        <a:rPr lang="es-ES" baseline="0" dirty="0"/>
                        <a:t> por defecto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indicael</a:t>
                      </a:r>
                      <a:r>
                        <a:rPr lang="es-ES" dirty="0"/>
                        <a:t> destino por defecto de los hiperenlaces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1" name="Conector recto de flecha 10"/>
          <p:cNvCxnSpPr>
            <a:endCxn id="14" idx="1"/>
          </p:cNvCxnSpPr>
          <p:nvPr/>
        </p:nvCxnSpPr>
        <p:spPr>
          <a:xfrm>
            <a:off x="5689600" y="4115874"/>
            <a:ext cx="888091" cy="234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6577691" y="3611618"/>
            <a:ext cx="15357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_blank</a:t>
            </a:r>
          </a:p>
          <a:p>
            <a:r>
              <a:rPr lang="en-US" dirty="0"/>
              <a:t>_parent</a:t>
            </a:r>
          </a:p>
          <a:p>
            <a:r>
              <a:rPr lang="en-US" dirty="0"/>
              <a:t>_self</a:t>
            </a:r>
          </a:p>
          <a:p>
            <a:r>
              <a:rPr lang="en-US" dirty="0"/>
              <a:t>_top</a:t>
            </a:r>
          </a:p>
          <a:p>
            <a:r>
              <a:rPr lang="en-US" dirty="0" err="1"/>
              <a:t>framename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59577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904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Etiqueta &lt;</a:t>
            </a:r>
            <a:r>
              <a:rPr lang="es-ES" b="1" dirty="0" err="1">
                <a:solidFill>
                  <a:srgbClr val="8BB425"/>
                </a:solidFill>
              </a:rPr>
              <a:t>title</a:t>
            </a:r>
            <a:r>
              <a:rPr lang="es-ES" b="1" dirty="0">
                <a:solidFill>
                  <a:srgbClr val="8BB425"/>
                </a:solidFill>
              </a:rPr>
              <a:t>&gt;</a:t>
            </a:r>
          </a:p>
        </p:txBody>
      </p:sp>
      <p:sp>
        <p:nvSpPr>
          <p:cNvPr id="3" name="Rectángulo 2"/>
          <p:cNvSpPr/>
          <p:nvPr/>
        </p:nvSpPr>
        <p:spPr>
          <a:xfrm>
            <a:off x="927572" y="4919132"/>
            <a:ext cx="62860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&lt;</a:t>
            </a:r>
            <a:r>
              <a:rPr lang="es-ES" dirty="0" err="1"/>
              <a:t>title</a:t>
            </a:r>
            <a:r>
              <a:rPr lang="es-ES" dirty="0"/>
              <a:t>&gt; es también un </a:t>
            </a:r>
            <a:r>
              <a:rPr lang="es-ES" b="1" dirty="0"/>
              <a:t>atributo global</a:t>
            </a:r>
            <a:r>
              <a:rPr lang="es-ES" dirty="0"/>
              <a:t>, que incorpora información adicional a cualquier etiqueta. En muchos casos se muestra como un recuadro emergente al pasar el ratón sobre un objeto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775172" y="2063698"/>
            <a:ext cx="4254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Corresponde al titulo del documento web</a:t>
            </a:r>
          </a:p>
        </p:txBody>
      </p:sp>
      <p:sp>
        <p:nvSpPr>
          <p:cNvPr id="5" name="Rectángulo 4"/>
          <p:cNvSpPr/>
          <p:nvPr/>
        </p:nvSpPr>
        <p:spPr>
          <a:xfrm>
            <a:off x="4572000" y="2688426"/>
            <a:ext cx="3885256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400" noProof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&lt;title&gt;Hola Mundo!&lt;/title&gt;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495" y="3382554"/>
            <a:ext cx="3652255" cy="82258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75172" y="3281804"/>
            <a:ext cx="34993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Normalmente será el texto mostrado en la barra superior de la ventana o pestaña del navegador</a:t>
            </a:r>
          </a:p>
        </p:txBody>
      </p:sp>
      <p:sp>
        <p:nvSpPr>
          <p:cNvPr id="9" name="Rectángulo 8"/>
          <p:cNvSpPr/>
          <p:nvPr/>
        </p:nvSpPr>
        <p:spPr>
          <a:xfrm>
            <a:off x="858679" y="1370465"/>
            <a:ext cx="268462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/>
          </a:bodyPr>
          <a:lstStyle/>
          <a:p>
            <a:r>
              <a:rPr lang="es-ES" sz="2400" b="1" dirty="0">
                <a:solidFill>
                  <a:schemeClr val="lt1"/>
                </a:solidFill>
              </a:rPr>
              <a:t>&lt;</a:t>
            </a:r>
            <a:r>
              <a:rPr lang="es-ES" sz="2400" b="1" dirty="0" err="1">
                <a:solidFill>
                  <a:schemeClr val="lt1"/>
                </a:solidFill>
              </a:rPr>
              <a:t>title</a:t>
            </a:r>
            <a:r>
              <a:rPr lang="es-ES" sz="2400" b="1" dirty="0">
                <a:solidFill>
                  <a:schemeClr val="lt1"/>
                </a:solidFill>
              </a:rPr>
              <a:t>&gt;Título&lt;/</a:t>
            </a:r>
            <a:r>
              <a:rPr lang="es-ES" sz="2400" b="1" dirty="0" err="1">
                <a:solidFill>
                  <a:schemeClr val="lt1"/>
                </a:solidFill>
              </a:rPr>
              <a:t>title</a:t>
            </a:r>
            <a:r>
              <a:rPr lang="es-ES" sz="2400" b="1" dirty="0">
                <a:solidFill>
                  <a:schemeClr val="lt1"/>
                </a:solidFill>
              </a:rPr>
              <a:t>&gt;</a:t>
            </a:r>
          </a:p>
        </p:txBody>
      </p:sp>
      <p:cxnSp>
        <p:nvCxnSpPr>
          <p:cNvPr id="11" name="Conector recto de flecha 10"/>
          <p:cNvCxnSpPr>
            <a:stCxn id="5" idx="2"/>
          </p:cNvCxnSpPr>
          <p:nvPr/>
        </p:nvCxnSpPr>
        <p:spPr>
          <a:xfrm flipH="1">
            <a:off x="6007888" y="2996203"/>
            <a:ext cx="506740" cy="588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3377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9610" y="206759"/>
            <a:ext cx="7886700" cy="927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Inclusiones: </a:t>
            </a:r>
            <a:r>
              <a:rPr lang="es-ES" b="1" dirty="0" err="1">
                <a:solidFill>
                  <a:srgbClr val="8BB425"/>
                </a:solidFill>
              </a:rPr>
              <a:t>css</a:t>
            </a:r>
            <a:r>
              <a:rPr lang="es-ES" b="1" dirty="0">
                <a:solidFill>
                  <a:srgbClr val="8BB425"/>
                </a:solidFill>
              </a:rPr>
              <a:t> y scripts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169160" y="1607782"/>
            <a:ext cx="311404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ES" dirty="0">
                <a:ea typeface="Calibri" panose="020F0502020204030204"/>
                <a:cs typeface="Times New Roman" panose="02020603050405020304" pitchFamily="18" charset="0"/>
              </a:rPr>
              <a:t>usado para incorporar archivos externos, correspondientes a .</a:t>
            </a:r>
          </a:p>
        </p:txBody>
      </p:sp>
      <p:sp>
        <p:nvSpPr>
          <p:cNvPr id="8" name="Rectángulo 7"/>
          <p:cNvSpPr/>
          <p:nvPr/>
        </p:nvSpPr>
        <p:spPr>
          <a:xfrm>
            <a:off x="562610" y="1667133"/>
            <a:ext cx="1053494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s-ES" sz="2400" b="1" dirty="0">
                <a:solidFill>
                  <a:schemeClr val="lt1"/>
                </a:solidFill>
              </a:rPr>
              <a:t>&lt;link&gt; 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2169160" y="2508183"/>
            <a:ext cx="5524500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400" noProof="1">
                <a:latin typeface="Courier New" panose="02070309020205020404" pitchFamily="49" charset="0"/>
                <a:cs typeface="Courier New" panose="02070309020205020404" pitchFamily="49" charset="0"/>
              </a:rPr>
              <a:t>&lt;link rel=”stylesheet” href=”misestilos.css”&gt;</a:t>
            </a:r>
            <a:endParaRPr lang="es-ES" sz="1400" noProof="1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603309" y="2815960"/>
            <a:ext cx="10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Atributos</a:t>
            </a:r>
          </a:p>
        </p:txBody>
      </p:sp>
      <p:graphicFrame>
        <p:nvGraphicFramePr>
          <p:cNvPr id="18" name="Tabla 17"/>
          <p:cNvGraphicFramePr>
            <a:graphicFrameLocks noGrp="1"/>
          </p:cNvGraphicFramePr>
          <p:nvPr>
            <p:extLst/>
          </p:nvPr>
        </p:nvGraphicFramePr>
        <p:xfrm>
          <a:off x="1656633" y="3335296"/>
          <a:ext cx="3967462" cy="1280160"/>
        </p:xfrm>
        <a:graphic>
          <a:graphicData uri="http://schemas.openxmlformats.org/drawingml/2006/table">
            <a:tbl>
              <a:tblPr firstCol="1">
                <a:tableStyleId>{7DF18680-E054-41AD-8BC1-D1AEF772440D}</a:tableStyleId>
              </a:tblPr>
              <a:tblGrid>
                <a:gridCol w="628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rel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significa “relación”; establece el uso que se hará del archivo: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href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corresponde</a:t>
                      </a:r>
                      <a:r>
                        <a:rPr lang="es-ES" baseline="0" dirty="0"/>
                        <a:t> a la referencia</a:t>
                      </a:r>
                      <a:br>
                        <a:rPr lang="es-ES" baseline="0" dirty="0"/>
                      </a:br>
                      <a:r>
                        <a:rPr lang="es-ES" baseline="0" dirty="0"/>
                        <a:t>del archivo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Rectángulo 18"/>
          <p:cNvSpPr/>
          <p:nvPr/>
        </p:nvSpPr>
        <p:spPr>
          <a:xfrm>
            <a:off x="6345555" y="3333650"/>
            <a:ext cx="22307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 dirty="0" err="1"/>
              <a:t>stylesheet</a:t>
            </a:r>
            <a:r>
              <a:rPr lang="en-US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shortcut </a:t>
            </a:r>
            <a:r>
              <a:rPr lang="en-US" b="1" dirty="0"/>
              <a:t>icon</a:t>
            </a:r>
            <a:r>
              <a:rPr lang="en-US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apple-touch-icon</a:t>
            </a:r>
          </a:p>
        </p:txBody>
      </p:sp>
      <p:cxnSp>
        <p:nvCxnSpPr>
          <p:cNvPr id="21" name="Conector recto de flecha 20"/>
          <p:cNvCxnSpPr/>
          <p:nvPr/>
        </p:nvCxnSpPr>
        <p:spPr>
          <a:xfrm flipV="1">
            <a:off x="5624095" y="3795315"/>
            <a:ext cx="594460" cy="195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/>
          <p:cNvSpPr/>
          <p:nvPr/>
        </p:nvSpPr>
        <p:spPr>
          <a:xfrm>
            <a:off x="2346961" y="5166502"/>
            <a:ext cx="534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usado para incorporar archivos externos, correspondientes a códigos de </a:t>
            </a:r>
            <a:r>
              <a:rPr lang="es-ES" b="1" dirty="0"/>
              <a:t>scripts</a:t>
            </a:r>
            <a:r>
              <a:rPr lang="es-ES" dirty="0"/>
              <a:t> (i.e. JavaScript)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689610" y="5232762"/>
            <a:ext cx="1197247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s-ES" sz="2400" b="1" dirty="0">
                <a:solidFill>
                  <a:schemeClr val="lt1"/>
                </a:solidFill>
              </a:rPr>
              <a:t>&lt;script&gt;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818295" y="1555435"/>
            <a:ext cx="2286681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ea typeface="Calibri" panose="020F0502020204030204"/>
                <a:cs typeface="Times New Roman" panose="02020603050405020304" pitchFamily="18" charset="0"/>
              </a:rPr>
              <a:t>estilos,</a:t>
            </a:r>
            <a:endParaRPr lang="es-ES" sz="1000" b="1" dirty="0">
              <a:ea typeface="Calibri" panose="020F0502020204030204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ea typeface="Calibri" panose="020F0502020204030204"/>
                <a:cs typeface="Times New Roman" panose="02020603050405020304" pitchFamily="18" charset="0"/>
              </a:rPr>
              <a:t>imágenes o iconos</a:t>
            </a:r>
            <a:endParaRPr lang="es-ES" sz="1000" b="1" dirty="0">
              <a:ea typeface="Calibri" panose="020F0502020204030204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174439" y="5905662"/>
            <a:ext cx="5935816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 </a:t>
            </a:r>
            <a:r>
              <a:rPr lang="es-ES" sz="1400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s-ES" sz="1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s-ES" sz="1400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s-ES" sz="1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1400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s-ES" sz="1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es-ES" sz="1400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='…/</a:t>
            </a:r>
            <a:r>
              <a:rPr lang="es-ES" sz="1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jquery.min.js'&gt;</a:t>
            </a:r>
          </a:p>
        </p:txBody>
      </p:sp>
    </p:spTree>
    <p:extLst>
      <p:ext uri="{BB962C8B-B14F-4D97-AF65-F5344CB8AC3E}">
        <p14:creationId xmlns:p14="http://schemas.microsoft.com/office/powerpoint/2010/main" val="3467195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Iconos: </a:t>
            </a:r>
            <a:r>
              <a:rPr lang="es-ES" b="1" dirty="0" err="1">
                <a:solidFill>
                  <a:srgbClr val="8BB425"/>
                </a:solidFill>
              </a:rPr>
              <a:t>favicon</a:t>
            </a:r>
            <a:endParaRPr lang="es-ES" b="1" dirty="0">
              <a:solidFill>
                <a:srgbClr val="8BB425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930231" y="1528028"/>
            <a:ext cx="51165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&lt;link </a:t>
            </a:r>
            <a:r>
              <a:rPr lang="en-US" sz="2000" b="1" dirty="0" err="1"/>
              <a:t>rel</a:t>
            </a:r>
            <a:r>
              <a:rPr lang="en-US" sz="2000" b="1" dirty="0"/>
              <a:t>="shortcut icon" </a:t>
            </a:r>
            <a:r>
              <a:rPr lang="en-US" sz="2000" b="1" dirty="0" err="1"/>
              <a:t>href</a:t>
            </a:r>
            <a:r>
              <a:rPr lang="en-US" sz="2000" b="1" dirty="0"/>
              <a:t>="fav_icon.png"&gt;</a:t>
            </a:r>
            <a:endParaRPr lang="es-ES" sz="2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97" y="2777516"/>
            <a:ext cx="2438400" cy="24384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67873" y="2517820"/>
            <a:ext cx="59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.</a:t>
            </a:r>
            <a:r>
              <a:rPr lang="es-ES" dirty="0" err="1"/>
              <a:t>ico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6536011" y="5403309"/>
            <a:ext cx="102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25x25 </a:t>
            </a:r>
            <a:r>
              <a:rPr lang="es-ES" dirty="0" err="1"/>
              <a:t>px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48" y="4017369"/>
            <a:ext cx="3552163" cy="65511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3684"/>
          <a:stretch/>
        </p:blipFill>
        <p:spPr>
          <a:xfrm>
            <a:off x="1019735" y="5215916"/>
            <a:ext cx="2537942" cy="655112"/>
          </a:xfrm>
          <a:prstGeom prst="rect">
            <a:avLst/>
          </a:prstGeom>
        </p:spPr>
      </p:pic>
      <p:cxnSp>
        <p:nvCxnSpPr>
          <p:cNvPr id="10" name="Conector recto de flecha 9"/>
          <p:cNvCxnSpPr>
            <a:stCxn id="5" idx="3"/>
            <a:endCxn id="15" idx="1"/>
          </p:cNvCxnSpPr>
          <p:nvPr/>
        </p:nvCxnSpPr>
        <p:spPr>
          <a:xfrm flipV="1">
            <a:off x="1962908" y="2676907"/>
            <a:ext cx="1213686" cy="25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1367873" y="288555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.</a:t>
            </a:r>
            <a:r>
              <a:rPr lang="es-ES" dirty="0" err="1"/>
              <a:t>png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3176594" y="2353741"/>
            <a:ext cx="183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problemas fuera de Windows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764452" y="4829380"/>
            <a:ext cx="95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Fijar pestaña</a:t>
            </a:r>
          </a:p>
        </p:txBody>
      </p:sp>
      <p:sp>
        <p:nvSpPr>
          <p:cNvPr id="19" name="Flecha curvada hacia la izquierda 18"/>
          <p:cNvSpPr/>
          <p:nvPr/>
        </p:nvSpPr>
        <p:spPr>
          <a:xfrm>
            <a:off x="2559528" y="4344925"/>
            <a:ext cx="1046332" cy="139143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8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9610" y="206759"/>
            <a:ext cx="7886700" cy="927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Metadatos: </a:t>
            </a:r>
            <a:r>
              <a:rPr lang="es-ES" b="1" dirty="0" err="1">
                <a:solidFill>
                  <a:srgbClr val="8BB425"/>
                </a:solidFill>
              </a:rPr>
              <a:t>name</a:t>
            </a:r>
            <a:r>
              <a:rPr lang="es-ES" b="1" dirty="0">
                <a:solidFill>
                  <a:srgbClr val="8BB425"/>
                </a:solidFill>
              </a:rPr>
              <a:t>/</a:t>
            </a:r>
            <a:r>
              <a:rPr lang="es-ES" b="1" dirty="0" err="1">
                <a:solidFill>
                  <a:srgbClr val="8BB425"/>
                </a:solidFill>
              </a:rPr>
              <a:t>content</a:t>
            </a:r>
            <a:endParaRPr lang="es-ES" b="1" dirty="0">
              <a:solidFill>
                <a:srgbClr val="8BB425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136616" y="2555942"/>
            <a:ext cx="51358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2300" indent="-622300"/>
            <a:r>
              <a:rPr lang="en-US" dirty="0"/>
              <a:t>&lt;meta name="</a:t>
            </a:r>
            <a:r>
              <a:rPr lang="en-US" b="1" dirty="0"/>
              <a:t>keywords</a:t>
            </a:r>
            <a:r>
              <a:rPr lang="en-US" dirty="0"/>
              <a:t>" </a:t>
            </a:r>
            <a:br>
              <a:rPr lang="en-US" dirty="0"/>
            </a:br>
            <a:r>
              <a:rPr lang="en-US" dirty="0"/>
              <a:t>content="pests, weeds, plants, flowers, …."&gt;</a:t>
            </a:r>
          </a:p>
          <a:p>
            <a:pPr marL="622300" indent="-622300"/>
            <a:r>
              <a:rPr lang="en-US" dirty="0"/>
              <a:t>&lt;meta name="</a:t>
            </a:r>
            <a:r>
              <a:rPr lang="en-US" b="1" dirty="0"/>
              <a:t>author</a:t>
            </a:r>
            <a:r>
              <a:rPr lang="en-US" dirty="0"/>
              <a:t>“ content="</a:t>
            </a:r>
            <a:r>
              <a:rPr lang="en-US" dirty="0" err="1"/>
              <a:t>Hege</a:t>
            </a:r>
            <a:r>
              <a:rPr lang="en-US" dirty="0"/>
              <a:t> </a:t>
            </a:r>
            <a:r>
              <a:rPr lang="en-US" dirty="0" err="1"/>
              <a:t>Refsnes</a:t>
            </a:r>
            <a:r>
              <a:rPr lang="en-US" dirty="0"/>
              <a:t>"&gt;</a:t>
            </a:r>
          </a:p>
          <a:p>
            <a:pPr marL="622300" indent="-622300"/>
            <a:r>
              <a:rPr lang="en-US" dirty="0"/>
              <a:t>&lt;meta name="</a:t>
            </a:r>
            <a:r>
              <a:rPr lang="es-ES" b="1" dirty="0" err="1"/>
              <a:t>application-name</a:t>
            </a:r>
            <a:r>
              <a:rPr lang="es-ES" dirty="0"/>
              <a:t>” </a:t>
            </a:r>
            <a:r>
              <a:rPr lang="en-US" dirty="0"/>
              <a:t>content=“…"&gt;</a:t>
            </a:r>
            <a:endParaRPr lang="es-ES" dirty="0"/>
          </a:p>
          <a:p>
            <a:pPr marL="622300" indent="-622300"/>
            <a:r>
              <a:rPr lang="en-US" dirty="0"/>
              <a:t>&lt;meta name="</a:t>
            </a:r>
            <a:r>
              <a:rPr lang="es-ES" b="1" dirty="0" err="1"/>
              <a:t>description</a:t>
            </a:r>
            <a:r>
              <a:rPr lang="es-ES" dirty="0"/>
              <a:t>” </a:t>
            </a:r>
            <a:r>
              <a:rPr lang="en-US" dirty="0"/>
              <a:t>content=“…"&gt;</a:t>
            </a:r>
            <a:endParaRPr lang="es-ES" dirty="0"/>
          </a:p>
          <a:p>
            <a:pPr marL="622300" indent="-622300"/>
            <a:r>
              <a:rPr lang="en-US" dirty="0"/>
              <a:t>&lt;meta name="</a:t>
            </a:r>
            <a:r>
              <a:rPr lang="es-ES" b="1" dirty="0" err="1"/>
              <a:t>generator</a:t>
            </a:r>
            <a:r>
              <a:rPr lang="es-ES" dirty="0"/>
              <a:t>” </a:t>
            </a:r>
            <a:r>
              <a:rPr lang="en-US" dirty="0"/>
              <a:t>content=“…"&gt;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689610" y="2786774"/>
            <a:ext cx="1089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Atributos</a:t>
            </a:r>
            <a:br>
              <a:rPr lang="es-ES" b="1" dirty="0"/>
            </a:br>
            <a:r>
              <a:rPr lang="es-ES" b="1" dirty="0" err="1"/>
              <a:t>name</a:t>
            </a:r>
            <a:br>
              <a:rPr lang="es-ES" b="1" dirty="0"/>
            </a:br>
            <a:r>
              <a:rPr lang="es-ES" b="1" dirty="0"/>
              <a:t>… </a:t>
            </a:r>
            <a:r>
              <a:rPr lang="es-ES" b="1" dirty="0" err="1"/>
              <a:t>content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879124" y="4499583"/>
            <a:ext cx="72790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Combinando los atributos </a:t>
            </a:r>
            <a:r>
              <a:rPr lang="en-US" i="1" dirty="0"/>
              <a:t>name / content </a:t>
            </a:r>
            <a:r>
              <a:rPr lang="es-ES" dirty="0"/>
              <a:t>se establece el valor de una serie de metadatos o descriptores con información sobre el documento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nunca se muestra en el navegador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utilizan motores de búsqueda y dispositivos que  necesitan hacer una  vista previa del documento u obtener un sumario de la información que  contiene.</a:t>
            </a:r>
          </a:p>
        </p:txBody>
      </p:sp>
      <p:sp>
        <p:nvSpPr>
          <p:cNvPr id="8" name="Rectángulo 7"/>
          <p:cNvSpPr/>
          <p:nvPr/>
        </p:nvSpPr>
        <p:spPr>
          <a:xfrm>
            <a:off x="2509520" y="1443297"/>
            <a:ext cx="60667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Cada etiqueta &lt;meta&gt; establece un metadato, utilizando los atributos: </a:t>
            </a:r>
            <a:r>
              <a:rPr lang="es-ES" dirty="0" err="1"/>
              <a:t>name</a:t>
            </a:r>
            <a:r>
              <a:rPr lang="es-ES" dirty="0"/>
              <a:t> y </a:t>
            </a:r>
            <a:r>
              <a:rPr lang="es-ES" dirty="0" err="1"/>
              <a:t>content</a:t>
            </a:r>
            <a:r>
              <a:rPr lang="es-ES" dirty="0"/>
              <a:t>, http-</a:t>
            </a:r>
            <a:r>
              <a:rPr lang="es-ES" dirty="0" err="1"/>
              <a:t>equiv</a:t>
            </a:r>
            <a:r>
              <a:rPr lang="es-ES" dirty="0"/>
              <a:t> y </a:t>
            </a:r>
            <a:r>
              <a:rPr lang="es-ES" dirty="0" err="1"/>
              <a:t>content</a:t>
            </a:r>
            <a:r>
              <a:rPr lang="es-ES" dirty="0"/>
              <a:t> o </a:t>
            </a:r>
            <a:r>
              <a:rPr lang="es-ES" dirty="0" err="1"/>
              <a:t>charset</a:t>
            </a:r>
            <a:r>
              <a:rPr lang="es-ES" dirty="0"/>
              <a:t>. </a:t>
            </a:r>
          </a:p>
          <a:p>
            <a:r>
              <a:rPr lang="es-ES" dirty="0"/>
              <a:t>Pueden sucederse tantos &lt;meta&gt; como sea necesario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690475" y="1567030"/>
            <a:ext cx="1503521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s-ES" sz="2400" b="1" dirty="0"/>
              <a:t>&lt;meta …&gt;</a:t>
            </a:r>
          </a:p>
        </p:txBody>
      </p:sp>
    </p:spTree>
    <p:extLst>
      <p:ext uri="{BB962C8B-B14F-4D97-AF65-F5344CB8AC3E}">
        <p14:creationId xmlns:p14="http://schemas.microsoft.com/office/powerpoint/2010/main" val="27694234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9982CC-38D1-407F-AFF8-DCBF77C4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C97E1FD-8A17-4DB3-84C1-3C71FE2A4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32750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9610" y="206759"/>
            <a:ext cx="7886700" cy="927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solidFill>
                  <a:srgbClr val="8BB425"/>
                </a:solidFill>
              </a:rPr>
              <a:t>Metadatos: http-</a:t>
            </a:r>
            <a:r>
              <a:rPr lang="es-ES" b="1" dirty="0" err="1">
                <a:solidFill>
                  <a:srgbClr val="8BB425"/>
                </a:solidFill>
              </a:rPr>
              <a:t>equiv</a:t>
            </a:r>
            <a:endParaRPr lang="es-ES" b="1" dirty="0">
              <a:solidFill>
                <a:srgbClr val="8BB425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163824" y="1637994"/>
            <a:ext cx="47609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2300" indent="-622300"/>
            <a:r>
              <a:rPr lang="es-ES" dirty="0"/>
              <a:t>&lt;meta http-</a:t>
            </a:r>
            <a:r>
              <a:rPr lang="es-ES" dirty="0" err="1"/>
              <a:t>equiv</a:t>
            </a:r>
            <a:r>
              <a:rPr lang="es-ES" dirty="0"/>
              <a:t>="</a:t>
            </a:r>
            <a:r>
              <a:rPr lang="es-ES" b="1" dirty="0" err="1"/>
              <a:t>refresh</a:t>
            </a:r>
            <a:r>
              <a:rPr lang="es-ES" dirty="0"/>
              <a:t>“</a:t>
            </a:r>
            <a:br>
              <a:rPr lang="es-ES" dirty="0"/>
            </a:br>
            <a:r>
              <a:rPr lang="es-ES" dirty="0" err="1"/>
              <a:t>content</a:t>
            </a:r>
            <a:r>
              <a:rPr lang="es-ES" dirty="0"/>
              <a:t>="5; </a:t>
            </a:r>
            <a:r>
              <a:rPr lang="es-ES" dirty="0" err="1"/>
              <a:t>url</a:t>
            </a:r>
            <a:r>
              <a:rPr lang="es-ES" dirty="0"/>
              <a:t>=http://…/newpage.htm"&gt;</a:t>
            </a:r>
          </a:p>
          <a:p>
            <a:pPr marL="622300" indent="-622300"/>
            <a:r>
              <a:rPr lang="es-ES" dirty="0"/>
              <a:t>&lt;meta http-</a:t>
            </a:r>
            <a:r>
              <a:rPr lang="es-ES" dirty="0" err="1"/>
              <a:t>equiv</a:t>
            </a:r>
            <a:r>
              <a:rPr lang="es-ES" dirty="0"/>
              <a:t>=“</a:t>
            </a:r>
            <a:r>
              <a:rPr lang="es-ES" b="1" dirty="0" err="1"/>
              <a:t>content-type</a:t>
            </a:r>
            <a:r>
              <a:rPr lang="es-ES" dirty="0"/>
              <a:t>” </a:t>
            </a:r>
            <a:r>
              <a:rPr lang="es-ES" dirty="0" err="1"/>
              <a:t>content</a:t>
            </a:r>
            <a:r>
              <a:rPr lang="es-ES" dirty="0"/>
              <a:t>=</a:t>
            </a:r>
            <a:br>
              <a:rPr lang="es-ES" dirty="0"/>
            </a:br>
            <a:r>
              <a:rPr lang="es-ES" dirty="0"/>
              <a:t>“</a:t>
            </a:r>
            <a:r>
              <a:rPr lang="es-ES" dirty="0" err="1"/>
              <a:t>text</a:t>
            </a:r>
            <a:r>
              <a:rPr lang="es-ES" dirty="0"/>
              <a:t>/</a:t>
            </a:r>
            <a:r>
              <a:rPr lang="es-ES" dirty="0" err="1"/>
              <a:t>html</a:t>
            </a:r>
            <a:r>
              <a:rPr lang="es-ES" dirty="0"/>
              <a:t>; </a:t>
            </a:r>
            <a:r>
              <a:rPr lang="es-ES" dirty="0" err="1"/>
              <a:t>charset</a:t>
            </a:r>
            <a:r>
              <a:rPr lang="es-ES" dirty="0"/>
              <a:t>=UTF-8”&gt;</a:t>
            </a:r>
          </a:p>
          <a:p>
            <a:pPr marL="622300" indent="-622300"/>
            <a:r>
              <a:rPr lang="es-ES" dirty="0"/>
              <a:t>&lt;meta http-</a:t>
            </a:r>
            <a:r>
              <a:rPr lang="es-ES" dirty="0" err="1"/>
              <a:t>equiv</a:t>
            </a:r>
            <a:r>
              <a:rPr lang="es-ES" dirty="0"/>
              <a:t>=“</a:t>
            </a:r>
            <a:r>
              <a:rPr lang="es-ES" b="1" dirty="0"/>
              <a:t>default-</a:t>
            </a:r>
            <a:r>
              <a:rPr lang="es-ES" b="1" dirty="0" err="1"/>
              <a:t>style</a:t>
            </a:r>
            <a:r>
              <a:rPr lang="es-ES" dirty="0"/>
              <a:t>” </a:t>
            </a:r>
            <a:r>
              <a:rPr lang="es-ES" dirty="0" err="1"/>
              <a:t>content</a:t>
            </a:r>
            <a:r>
              <a:rPr lang="es-ES" dirty="0"/>
              <a:t>=“….”&gt;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798576" y="1734338"/>
            <a:ext cx="1176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Atributo</a:t>
            </a:r>
            <a:br>
              <a:rPr lang="es-ES" b="1" dirty="0"/>
            </a:br>
            <a:r>
              <a:rPr lang="es-ES" b="1" dirty="0"/>
              <a:t>http-</a:t>
            </a:r>
            <a:r>
              <a:rPr lang="es-ES" b="1" dirty="0" err="1"/>
              <a:t>equiv</a:t>
            </a:r>
            <a:r>
              <a:rPr lang="es-ES" b="1" dirty="0"/>
              <a:t> </a:t>
            </a:r>
            <a:br>
              <a:rPr lang="es-ES" b="1" dirty="0"/>
            </a:br>
            <a:r>
              <a:rPr lang="es-ES" b="1" dirty="0"/>
              <a:t>… </a:t>
            </a:r>
            <a:r>
              <a:rPr lang="es-ES" b="1" dirty="0" err="1"/>
              <a:t>content</a:t>
            </a:r>
            <a:endParaRPr lang="es-ES" b="1" dirty="0"/>
          </a:p>
        </p:txBody>
      </p:sp>
      <p:sp>
        <p:nvSpPr>
          <p:cNvPr id="7" name="Rectángulo 6"/>
          <p:cNvSpPr/>
          <p:nvPr/>
        </p:nvSpPr>
        <p:spPr>
          <a:xfrm>
            <a:off x="798576" y="3342461"/>
            <a:ext cx="737202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dirty="0"/>
              <a:t>después de </a:t>
            </a:r>
            <a:r>
              <a:rPr lang="en-US" b="1" i="1" dirty="0"/>
              <a:t>content-type</a:t>
            </a:r>
            <a:r>
              <a:rPr lang="es-ES" dirty="0"/>
              <a:t>, el atributo </a:t>
            </a:r>
            <a:r>
              <a:rPr lang="en-US" i="1" dirty="0"/>
              <a:t>content</a:t>
            </a:r>
            <a:r>
              <a:rPr lang="es-ES" dirty="0"/>
              <a:t> permite indicar el tipo MIME del contenido (</a:t>
            </a:r>
            <a:r>
              <a:rPr lang="es-ES" dirty="0" err="1"/>
              <a:t>text</a:t>
            </a:r>
            <a:r>
              <a:rPr lang="es-ES" dirty="0"/>
              <a:t>/</a:t>
            </a:r>
            <a:r>
              <a:rPr lang="es-ES" dirty="0" err="1"/>
              <a:t>html</a:t>
            </a:r>
            <a:r>
              <a:rPr lang="es-ES" dirty="0"/>
              <a:t>) y el </a:t>
            </a:r>
            <a:r>
              <a:rPr lang="es-ES" dirty="0" err="1"/>
              <a:t>charset</a:t>
            </a:r>
            <a:r>
              <a:rPr lang="es-ES" dirty="0"/>
              <a:t>  o página de códigos de caracteres (no se usa en HTML5)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dirty="0"/>
              <a:t>después de </a:t>
            </a:r>
            <a:r>
              <a:rPr lang="en-US" b="1" i="1" dirty="0"/>
              <a:t>default-style</a:t>
            </a:r>
            <a:r>
              <a:rPr lang="es-ES" b="1" dirty="0"/>
              <a:t>,</a:t>
            </a:r>
            <a:r>
              <a:rPr lang="es-ES" dirty="0"/>
              <a:t> el atributo </a:t>
            </a:r>
            <a:r>
              <a:rPr lang="en-US" i="1" dirty="0"/>
              <a:t>content</a:t>
            </a:r>
            <a:r>
              <a:rPr lang="es-ES" dirty="0"/>
              <a:t> permitía indicar la hoja de estilo preferida (si se han incluido varias)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dirty="0"/>
              <a:t>después de </a:t>
            </a:r>
            <a:r>
              <a:rPr lang="en-US" b="1" i="1" dirty="0"/>
              <a:t>refresh</a:t>
            </a:r>
            <a:r>
              <a:rPr lang="es-ES" dirty="0"/>
              <a:t>, el atributo </a:t>
            </a:r>
            <a:r>
              <a:rPr lang="en-US" i="1" dirty="0"/>
              <a:t>content</a:t>
            </a:r>
            <a:r>
              <a:rPr lang="es-ES" dirty="0"/>
              <a:t> permite definir un intervalo de tiempo para que se refresque la pantalla, </a:t>
            </a:r>
            <a:br>
              <a:rPr lang="es-ES" dirty="0"/>
            </a:br>
            <a:r>
              <a:rPr lang="es-ES" dirty="0"/>
              <a:t>Además se puede indicar que cargue una URL diferente: permite por tanto redirigir a una URL diferente de la indicada en el navegador</a:t>
            </a:r>
          </a:p>
        </p:txBody>
      </p:sp>
    </p:spTree>
    <p:extLst>
      <p:ext uri="{BB962C8B-B14F-4D97-AF65-F5344CB8AC3E}">
        <p14:creationId xmlns:p14="http://schemas.microsoft.com/office/powerpoint/2010/main" val="8198359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7690" y="255399"/>
            <a:ext cx="7886700" cy="817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 err="1">
                <a:solidFill>
                  <a:srgbClr val="8BB425"/>
                </a:solidFill>
              </a:rPr>
              <a:t>Character</a:t>
            </a:r>
            <a:r>
              <a:rPr lang="es-ES" b="1" dirty="0">
                <a:solidFill>
                  <a:srgbClr val="8BB425"/>
                </a:solidFill>
              </a:rPr>
              <a:t> Sets (&lt;meta </a:t>
            </a:r>
            <a:r>
              <a:rPr lang="es-ES" b="1" dirty="0" err="1">
                <a:solidFill>
                  <a:srgbClr val="8BB425"/>
                </a:solidFill>
              </a:rPr>
              <a:t>charset</a:t>
            </a:r>
            <a:r>
              <a:rPr lang="es-ES" b="1" dirty="0">
                <a:solidFill>
                  <a:srgbClr val="8BB425"/>
                </a:solidFill>
              </a:rPr>
              <a:t>&gt;)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602395" y="1727013"/>
            <a:ext cx="2381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2300" indent="-622300"/>
            <a:r>
              <a:rPr lang="es-ES" dirty="0"/>
              <a:t>&lt;meta </a:t>
            </a:r>
            <a:r>
              <a:rPr lang="es-ES" b="1" dirty="0" err="1"/>
              <a:t>charset</a:t>
            </a:r>
            <a:r>
              <a:rPr lang="es-ES" dirty="0"/>
              <a:t>=“utf-8”&gt;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038785" y="172701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HTML5</a:t>
            </a:r>
          </a:p>
        </p:txBody>
      </p:sp>
      <p:pic>
        <p:nvPicPr>
          <p:cNvPr id="6" name="Picture 2" descr="http://boracay.hol.es/images/Tecnologias/Logotipos/html5_logo_25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678" y="1458552"/>
            <a:ext cx="818552" cy="81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1154176" y="1717319"/>
            <a:ext cx="950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Atributo</a:t>
            </a:r>
            <a:br>
              <a:rPr lang="es-ES" b="1" dirty="0"/>
            </a:br>
            <a:r>
              <a:rPr lang="es-ES" b="1" dirty="0" err="1"/>
              <a:t>charset</a:t>
            </a:r>
            <a:endParaRPr lang="es-ES" b="1" dirty="0"/>
          </a:p>
        </p:txBody>
      </p:sp>
      <p:sp>
        <p:nvSpPr>
          <p:cNvPr id="8" name="Rectángulo 7"/>
          <p:cNvSpPr/>
          <p:nvPr/>
        </p:nvSpPr>
        <p:spPr>
          <a:xfrm>
            <a:off x="1081670" y="2750461"/>
            <a:ext cx="72024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La innovación de este elemento en HTML5, como en la mayoría de los casos, es solo </a:t>
            </a:r>
            <a:r>
              <a:rPr lang="es-ES" b="1" dirty="0"/>
              <a:t>simplificación</a:t>
            </a:r>
            <a:r>
              <a:rPr lang="es-ES" dirty="0"/>
              <a:t>. La nueva etiqueta &lt;meta&gt; para la definición del tipo de caracteres es más corta y simple.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402200" y="3954668"/>
            <a:ext cx="6561363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Definición de la páginas de códigos que utilizará  el agente de usuario (navegador ) al </a:t>
            </a:r>
            <a:r>
              <a:rPr lang="es-ES" dirty="0" err="1"/>
              <a:t>renderizar</a:t>
            </a:r>
            <a:r>
              <a:rPr lang="es-ES" dirty="0"/>
              <a:t> un documento HTML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002320" y="4965700"/>
            <a:ext cx="7452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 crítico para la correcta presentación del documento, al determinar la página de códigos que utilizará el navegador</a:t>
            </a:r>
          </a:p>
          <a:p>
            <a:r>
              <a:rPr lang="es-ES" dirty="0"/>
              <a:t>debe coincidir con la codificación empleada en el programa que genera el documento HTML</a:t>
            </a:r>
          </a:p>
        </p:txBody>
      </p:sp>
    </p:spTree>
    <p:extLst>
      <p:ext uri="{BB962C8B-B14F-4D97-AF65-F5344CB8AC3E}">
        <p14:creationId xmlns:p14="http://schemas.microsoft.com/office/powerpoint/2010/main" val="42357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70B76-FB3C-4ED6-BC44-A23DBB847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" b="1" dirty="0">
                <a:solidFill>
                  <a:srgbClr val="8BB425"/>
                </a:solidFill>
              </a:rPr>
              <a:t>Sintaxis y semántica</a:t>
            </a:r>
            <a:endParaRPr lang="es-ES" b="1" dirty="0">
              <a:solidFill>
                <a:srgbClr val="8BB425"/>
              </a:solidFill>
            </a:endParaRPr>
          </a:p>
        </p:txBody>
      </p:sp>
      <p:sp>
        <p:nvSpPr>
          <p:cNvPr id="3" name="Google Shape;192;p26">
            <a:extLst>
              <a:ext uri="{FF2B5EF4-FFF2-40B4-BE49-F238E27FC236}">
                <a16:creationId xmlns:a16="http://schemas.microsoft.com/office/drawing/2014/main" id="{E3C9A62A-2E5A-42EC-B6E4-59D9B20D08CB}"/>
              </a:ext>
            </a:extLst>
          </p:cNvPr>
          <p:cNvSpPr txBox="1">
            <a:spLocks/>
          </p:cNvSpPr>
          <p:nvPr/>
        </p:nvSpPr>
        <p:spPr>
          <a:xfrm>
            <a:off x="653700" y="1916832"/>
            <a:ext cx="7836600" cy="27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&gt;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•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‣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๏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  <a:tabLst/>
              <a:defRPr/>
            </a:pPr>
            <a:r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Documentos bien formados: cumplen con todas las definiciones básicas de formato (sintaxis) -&gt; pueden ser analizados por cualquier analizador sintáctico (parser) del lenguaje.</a:t>
            </a:r>
            <a:br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Helvetica Neue Light"/>
                <a:sym typeface="Helvetica Neue Light"/>
              </a:rPr>
            </a:br>
            <a:r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HTML es muy poco estricto respecto a la sintaxis.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tabLst/>
              <a:defRPr/>
            </a:pPr>
            <a:endParaRPr kumimoji="0" lang="es-ES" sz="2000" b="0" i="0" u="none" strike="noStrike" kern="0" cap="none" spc="0" normalizeH="0" baseline="0" noProof="0">
              <a:ln>
                <a:noFill/>
              </a:ln>
              <a:solidFill>
                <a:srgbClr val="4A4A4A"/>
              </a:solidFill>
              <a:effectLst/>
              <a:uLnTx/>
              <a:uFillTx/>
              <a:latin typeface="Helvetica Neue Light"/>
              <a:sym typeface="Helvetica Neue Light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  <a:tabLst/>
              <a:defRPr/>
            </a:pPr>
            <a:r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Documentos válidos: respetan la semántica del lenguaje, utilizando sólo etiquetas permitidas en el DTD de referencia, del que es responsable el W3C</a:t>
            </a:r>
          </a:p>
        </p:txBody>
      </p:sp>
      <p:sp>
        <p:nvSpPr>
          <p:cNvPr id="4" name="Google Shape;193;p26">
            <a:extLst>
              <a:ext uri="{FF2B5EF4-FFF2-40B4-BE49-F238E27FC236}">
                <a16:creationId xmlns:a16="http://schemas.microsoft.com/office/drawing/2014/main" id="{37307D79-46A9-4AB7-AF1E-EDD170A8C8DA}"/>
              </a:ext>
            </a:extLst>
          </p:cNvPr>
          <p:cNvSpPr txBox="1"/>
          <p:nvPr/>
        </p:nvSpPr>
        <p:spPr>
          <a:xfrm>
            <a:off x="5279425" y="4549356"/>
            <a:ext cx="2362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s" sz="1400" u="sng" kern="0">
                <a:solidFill>
                  <a:srgbClr val="0000FF"/>
                </a:solidFill>
                <a:latin typeface="Arial"/>
                <a:cs typeface="Arial"/>
                <a:sym typeface="Arial"/>
                <a:hlinkClick r:id="rId2"/>
              </a:rPr>
              <a:t>https://validator.w3.org/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610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20D945F-82CA-4F74-9C71-D9C63712A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Proyecto. Creación de la estructura básica</a:t>
            </a:r>
          </a:p>
        </p:txBody>
      </p:sp>
      <p:sp>
        <p:nvSpPr>
          <p:cNvPr id="4" name="Google Shape;222;p30">
            <a:extLst>
              <a:ext uri="{FF2B5EF4-FFF2-40B4-BE49-F238E27FC236}">
                <a16:creationId xmlns:a16="http://schemas.microsoft.com/office/drawing/2014/main" id="{BE775CE3-D12A-4432-A117-51F7E705C611}"/>
              </a:ext>
            </a:extLst>
          </p:cNvPr>
          <p:cNvSpPr txBox="1"/>
          <p:nvPr/>
        </p:nvSpPr>
        <p:spPr>
          <a:xfrm>
            <a:off x="2142150" y="3466925"/>
            <a:ext cx="4859700" cy="213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!DOCTYPE</a:t>
            </a:r>
            <a:br>
              <a:rPr lang="es" dirty="0">
                <a:solidFill>
                  <a:schemeClr val="lt1"/>
                </a:solidFill>
              </a:rPr>
            </a:br>
            <a:r>
              <a:rPr lang="es" dirty="0">
                <a:solidFill>
                  <a:schemeClr val="lt1"/>
                </a:solidFill>
              </a:rPr>
              <a:t>html: head y body</a:t>
            </a:r>
            <a:br>
              <a:rPr lang="es" dirty="0">
                <a:solidFill>
                  <a:schemeClr val="lt1"/>
                </a:solidFill>
              </a:rPr>
            </a:br>
            <a:r>
              <a:rPr lang="es" dirty="0">
                <a:solidFill>
                  <a:schemeClr val="lt1"/>
                </a:solidFill>
              </a:rPr>
              <a:t>head: </a:t>
            </a:r>
            <a:br>
              <a:rPr lang="es" dirty="0">
                <a:solidFill>
                  <a:schemeClr val="lt1"/>
                </a:solidFill>
              </a:rPr>
            </a:br>
            <a:r>
              <a:rPr lang="es" dirty="0">
                <a:solidFill>
                  <a:schemeClr val="lt1"/>
                </a:solidFill>
              </a:rPr>
              <a:t>- meta charset</a:t>
            </a:r>
            <a:br>
              <a:rPr lang="es" dirty="0">
                <a:solidFill>
                  <a:schemeClr val="lt1"/>
                </a:solidFill>
              </a:rPr>
            </a:br>
            <a:r>
              <a:rPr lang="es" dirty="0">
                <a:solidFill>
                  <a:schemeClr val="lt1"/>
                </a:solidFill>
              </a:rPr>
              <a:t>- meta name="..." (viewport, autor, description...)</a:t>
            </a:r>
            <a:br>
              <a:rPr lang="es" dirty="0">
                <a:solidFill>
                  <a:schemeClr val="lt1"/>
                </a:solidFill>
              </a:rPr>
            </a:br>
            <a:r>
              <a:rPr lang="es" dirty="0">
                <a:solidFill>
                  <a:schemeClr val="lt1"/>
                </a:solidFill>
              </a:rPr>
              <a:t>- title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357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dirty="0"/>
              <a:t>Etiquetas HTML </a:t>
            </a:r>
            <a:r>
              <a:rPr lang="es-ES" dirty="0"/>
              <a:t>Principales</a:t>
            </a:r>
            <a:endParaRPr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50C01B8-81E5-481A-B5ED-022CB8D49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spcBef>
                <a:spcPct val="0"/>
              </a:spcBef>
            </a:pPr>
            <a:r>
              <a:rPr lang="es" sz="4400" b="1" dirty="0">
                <a:solidFill>
                  <a:srgbClr val="8BB425"/>
                </a:solidFill>
                <a:latin typeface="+mj-lt"/>
                <a:ea typeface="+mj-ea"/>
                <a:cs typeface="+mj-cs"/>
              </a:rPr>
              <a:t>Tipos de etiquetas. Content Types en HTML5</a:t>
            </a:r>
            <a:endParaRPr sz="4400" b="1" dirty="0">
              <a:solidFill>
                <a:srgbClr val="8BB4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4" name="Google Shape;234;p32"/>
          <p:cNvSpPr txBox="1">
            <a:spLocks noGrp="1"/>
          </p:cNvSpPr>
          <p:nvPr>
            <p:ph type="body" idx="1"/>
          </p:nvPr>
        </p:nvSpPr>
        <p:spPr>
          <a:xfrm>
            <a:off x="714305" y="1900363"/>
            <a:ext cx="19719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Flow</a:t>
            </a:r>
            <a:endParaRPr/>
          </a:p>
          <a:p>
            <a:pPr indent="-355600">
              <a:buChar char="●"/>
            </a:pPr>
            <a:r>
              <a:rPr lang="es"/>
              <a:t>Phrasing</a:t>
            </a:r>
            <a:endParaRPr/>
          </a:p>
          <a:p>
            <a:pPr indent="-355600">
              <a:buChar char="●"/>
            </a:pPr>
            <a:r>
              <a:rPr lang="es"/>
              <a:t>Heading</a:t>
            </a:r>
            <a:endParaRPr/>
          </a:p>
          <a:p>
            <a:pPr indent="-355600">
              <a:buChar char="●"/>
            </a:pPr>
            <a:r>
              <a:rPr lang="es"/>
              <a:t>Sectioning</a:t>
            </a:r>
            <a:endParaRPr/>
          </a:p>
          <a:p>
            <a:pPr indent="-355600">
              <a:buChar char="●"/>
            </a:pPr>
            <a:r>
              <a:rPr lang="es"/>
              <a:t>Embeded</a:t>
            </a:r>
            <a:endParaRPr/>
          </a:p>
          <a:p>
            <a:pPr indent="-355600">
              <a:buChar char="●"/>
            </a:pPr>
            <a:r>
              <a:rPr lang="es"/>
              <a:t>Interactive</a:t>
            </a:r>
            <a:endParaRPr/>
          </a:p>
          <a:p>
            <a:pPr indent="-355600">
              <a:buChar char="●"/>
            </a:pPr>
            <a:r>
              <a:rPr lang="es"/>
              <a:t>Metadata</a:t>
            </a:r>
            <a:br>
              <a:rPr lang="es"/>
            </a:br>
            <a:endParaRPr/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630" y="1794420"/>
            <a:ext cx="476250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>
            <a:spLocks noGrp="1"/>
          </p:cNvSpPr>
          <p:nvPr>
            <p:ph type="title"/>
          </p:nvPr>
        </p:nvSpPr>
        <p:spPr>
          <a:xfrm>
            <a:off x="578644" y="311306"/>
            <a:ext cx="7836600" cy="1196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spcBef>
                <a:spcPct val="0"/>
              </a:spcBef>
            </a:pPr>
            <a:r>
              <a:rPr lang="es" sz="4400" b="1" dirty="0">
                <a:solidFill>
                  <a:srgbClr val="8BB425"/>
                </a:solidFill>
                <a:latin typeface="+mj-lt"/>
                <a:ea typeface="+mj-ea"/>
                <a:cs typeface="+mj-cs"/>
              </a:rPr>
              <a:t>Tipos de etiquetas: en bloque / en línea</a:t>
            </a:r>
            <a:endParaRPr sz="4400" b="1" dirty="0">
              <a:solidFill>
                <a:srgbClr val="8BB4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1" name="Google Shape;241;p33"/>
          <p:cNvSpPr txBox="1">
            <a:spLocks noGrp="1"/>
          </p:cNvSpPr>
          <p:nvPr>
            <p:ph type="body" idx="1"/>
          </p:nvPr>
        </p:nvSpPr>
        <p:spPr>
          <a:xfrm>
            <a:off x="578650" y="1941225"/>
            <a:ext cx="2634000" cy="8319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Desde CSS 2.1,</a:t>
            </a:r>
            <a:br>
              <a:rPr lang="es"/>
            </a:br>
            <a:r>
              <a:rPr lang="es"/>
              <a:t>la propiedad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display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4467100" y="1759125"/>
            <a:ext cx="4100700" cy="11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Establece el tipo de caja generada por un elemento, independientemente de su modo de funcionamiento por defecto</a:t>
            </a:r>
            <a:endParaRPr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578650" y="3492375"/>
            <a:ext cx="32694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Inline : contenido en línea</a:t>
            </a:r>
            <a:br>
              <a:rPr lang="es"/>
            </a:br>
            <a:r>
              <a:rPr lang="es"/>
              <a:t>block: : contenido en bloque</a:t>
            </a:r>
            <a:endParaRPr/>
          </a:p>
        </p:txBody>
      </p:sp>
      <p:cxnSp>
        <p:nvCxnSpPr>
          <p:cNvPr id="244" name="Google Shape;244;p33"/>
          <p:cNvCxnSpPr>
            <a:stCxn id="241" idx="3"/>
            <a:endCxn id="242" idx="1"/>
          </p:cNvCxnSpPr>
          <p:nvPr/>
        </p:nvCxnSpPr>
        <p:spPr>
          <a:xfrm>
            <a:off x="3212650" y="2357175"/>
            <a:ext cx="125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075" y="2955226"/>
            <a:ext cx="4386174" cy="22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xfrm>
            <a:off x="578644" y="188640"/>
            <a:ext cx="7836600" cy="131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spcBef>
                <a:spcPct val="0"/>
              </a:spcBef>
            </a:pPr>
            <a:r>
              <a:rPr lang="es" sz="4400" b="1" dirty="0">
                <a:solidFill>
                  <a:srgbClr val="8BB425"/>
                </a:solidFill>
                <a:latin typeface="+mj-lt"/>
                <a:ea typeface="+mj-ea"/>
                <a:cs typeface="+mj-cs"/>
              </a:rPr>
              <a:t>Tipos de etiquetas. Estructura del estándar</a:t>
            </a:r>
            <a:endParaRPr sz="4400" b="1" dirty="0">
              <a:solidFill>
                <a:srgbClr val="8BB4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1" name="Google Shape;251;p34"/>
          <p:cNvSpPr txBox="1">
            <a:spLocks noGrp="1"/>
          </p:cNvSpPr>
          <p:nvPr>
            <p:ph type="body" idx="1"/>
          </p:nvPr>
        </p:nvSpPr>
        <p:spPr>
          <a:xfrm>
            <a:off x="578650" y="1885975"/>
            <a:ext cx="2115300" cy="819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AutoNum type="arabicPeriod" startAt="4"/>
            </a:pPr>
            <a:r>
              <a:rPr lang="es"/>
              <a:t>The elements of HTML</a:t>
            </a:r>
            <a:br>
              <a:rPr lang="es"/>
            </a:br>
            <a:endParaRPr sz="1200"/>
          </a:p>
        </p:txBody>
      </p:sp>
      <p:sp>
        <p:nvSpPr>
          <p:cNvPr id="252" name="Google Shape;252;p34"/>
          <p:cNvSpPr txBox="1"/>
          <p:nvPr/>
        </p:nvSpPr>
        <p:spPr>
          <a:xfrm>
            <a:off x="3131840" y="1700808"/>
            <a:ext cx="5433510" cy="4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4.1. The document element. </a:t>
            </a:r>
            <a:endParaRPr dirty="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r>
              <a:rPr lang="es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4.2. Document metadata. </a:t>
            </a:r>
            <a:endParaRPr dirty="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r>
              <a:rPr lang="es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4.3. Sections. </a:t>
            </a:r>
            <a:endParaRPr dirty="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r>
              <a:rPr lang="es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4.4. Grouping content</a:t>
            </a:r>
            <a:br>
              <a:rPr lang="es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4.5. Text-level semantics</a:t>
            </a:r>
            <a:br>
              <a:rPr lang="es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4.6. Edits. Etiquetas ins - del</a:t>
            </a:r>
            <a:br>
              <a:rPr lang="es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4.7. Embedded content</a:t>
            </a:r>
            <a:br>
              <a:rPr lang="es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4.8. Links</a:t>
            </a:r>
            <a:br>
              <a:rPr lang="es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4.9. Tabular data</a:t>
            </a:r>
            <a:br>
              <a:rPr lang="es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4.10. Forms</a:t>
            </a:r>
            <a:br>
              <a:rPr lang="es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4.11. Interactive elements</a:t>
            </a:r>
            <a:br>
              <a:rPr lang="es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4.12. Scripting</a:t>
            </a:r>
            <a:br>
              <a:rPr lang="es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4.13. Common idioms without dedicated elements</a:t>
            </a:r>
            <a:br>
              <a:rPr lang="es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4.14. Disabled elements</a:t>
            </a:r>
            <a:br>
              <a:rPr lang="es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dirty="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4.15. Matching HTML elements using selectors</a:t>
            </a: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578644" y="548680"/>
            <a:ext cx="7836600" cy="5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spcBef>
                <a:spcPct val="0"/>
              </a:spcBef>
            </a:pPr>
            <a:r>
              <a:rPr lang="es" sz="4400" b="1" dirty="0">
                <a:solidFill>
                  <a:srgbClr val="8BB425"/>
                </a:solidFill>
                <a:latin typeface="+mj-lt"/>
                <a:ea typeface="+mj-ea"/>
                <a:cs typeface="+mj-cs"/>
              </a:rPr>
              <a:t>Secciones semánticas (sectioning)</a:t>
            </a:r>
            <a:endParaRPr sz="4400" b="1" dirty="0">
              <a:solidFill>
                <a:srgbClr val="8BB4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755576" y="1803863"/>
            <a:ext cx="23241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body</a:t>
            </a:r>
            <a:endParaRPr dirty="0"/>
          </a:p>
          <a:p>
            <a:pPr marL="0" indent="0"/>
            <a:r>
              <a:rPr lang="es" dirty="0"/>
              <a:t>header</a:t>
            </a:r>
            <a:endParaRPr dirty="0"/>
          </a:p>
          <a:p>
            <a:pPr marL="0" indent="0"/>
            <a:r>
              <a:rPr lang="es" dirty="0"/>
              <a:t>nav</a:t>
            </a:r>
            <a:endParaRPr dirty="0"/>
          </a:p>
          <a:p>
            <a:pPr marL="0" indent="0"/>
            <a:r>
              <a:rPr lang="es" dirty="0"/>
              <a:t>footer</a:t>
            </a:r>
            <a:endParaRPr dirty="0"/>
          </a:p>
          <a:p>
            <a:pPr marL="0" indent="0"/>
            <a:r>
              <a:rPr lang="es" dirty="0"/>
              <a:t>section</a:t>
            </a:r>
            <a:endParaRPr dirty="0"/>
          </a:p>
          <a:p>
            <a:pPr marL="0" indent="0"/>
            <a:r>
              <a:rPr lang="es" dirty="0"/>
              <a:t>article</a:t>
            </a:r>
            <a:endParaRPr dirty="0"/>
          </a:p>
          <a:p>
            <a:pPr marL="0" indent="0"/>
            <a:r>
              <a:rPr lang="es" dirty="0"/>
              <a:t>aside</a:t>
            </a:r>
            <a:endParaRPr dirty="0"/>
          </a:p>
          <a:p>
            <a:pPr marL="0" indent="0"/>
            <a:r>
              <a:rPr lang="es" dirty="0"/>
              <a:t>titulares: h1… h6</a:t>
            </a:r>
            <a:endParaRPr dirty="0"/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888" y="1707312"/>
            <a:ext cx="4439974" cy="34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 txBox="1"/>
          <p:nvPr/>
        </p:nvSpPr>
        <p:spPr>
          <a:xfrm>
            <a:off x="755576" y="5589240"/>
            <a:ext cx="6067307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u="sng" dirty="0">
                <a:solidFill>
                  <a:schemeClr val="hlink"/>
                </a:solidFill>
                <a:hlinkClick r:id="rId4"/>
              </a:rPr>
              <a:t>http://swwweet.com/presentaciones/viajartiempo/</a:t>
            </a:r>
            <a:r>
              <a:rPr lang="es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Creación de las secciones básicas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498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" b="1" dirty="0">
                <a:solidFill>
                  <a:srgbClr val="8BB425"/>
                </a:solidFill>
              </a:rPr>
              <a:t>Modelo cliente / servidor en la Web</a:t>
            </a:r>
            <a:endParaRPr b="1" dirty="0">
              <a:solidFill>
                <a:srgbClr val="8BB425"/>
              </a:solidFill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691" y="2924944"/>
            <a:ext cx="7153275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3189252" y="2139428"/>
            <a:ext cx="30000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b="1" dirty="0"/>
              <a:t>Solicitud </a:t>
            </a:r>
            <a:r>
              <a:rPr lang="es" dirty="0"/>
              <a:t>HTTP: la URL localiza inequívocamente cada recurso (archivo) publicado en cualquier servidor</a:t>
            </a:r>
            <a:endParaRPr dirty="0"/>
          </a:p>
        </p:txBody>
      </p:sp>
      <p:sp>
        <p:nvSpPr>
          <p:cNvPr id="96" name="Google Shape;96;p13"/>
          <p:cNvSpPr txBox="1"/>
          <p:nvPr/>
        </p:nvSpPr>
        <p:spPr>
          <a:xfrm>
            <a:off x="3189252" y="4690578"/>
            <a:ext cx="30000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b="1"/>
              <a:t>Respuesta </a:t>
            </a:r>
            <a:r>
              <a:rPr lang="es"/>
              <a:t>HTTP: el servidor devuelve el documento HTML y los recursos a los que él hace referencia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spcBef>
                <a:spcPct val="0"/>
              </a:spcBef>
            </a:pPr>
            <a:r>
              <a:rPr lang="es" sz="4400" b="1" dirty="0">
                <a:solidFill>
                  <a:srgbClr val="8BB425"/>
                </a:solidFill>
                <a:latin typeface="+mj-lt"/>
                <a:ea typeface="+mj-ea"/>
                <a:cs typeface="+mj-cs"/>
              </a:rPr>
              <a:t>Grupos de elementos (grouping)</a:t>
            </a:r>
            <a:endParaRPr sz="4400" b="1" dirty="0">
              <a:solidFill>
                <a:srgbClr val="8BB4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1" name="Google Shape;271;p37"/>
          <p:cNvSpPr txBox="1">
            <a:spLocks noGrp="1"/>
          </p:cNvSpPr>
          <p:nvPr>
            <p:ph type="body" idx="1"/>
          </p:nvPr>
        </p:nvSpPr>
        <p:spPr>
          <a:xfrm>
            <a:off x="1259632" y="2132856"/>
            <a:ext cx="5973900" cy="27906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Etiquetas clásicas</a:t>
            </a:r>
            <a:endParaRPr/>
          </a:p>
          <a:p>
            <a:pPr indent="-355600">
              <a:buChar char="-"/>
            </a:pPr>
            <a:r>
              <a:rPr lang="es"/>
              <a:t>Párrafos: p, pre, blockquote</a:t>
            </a:r>
            <a:endParaRPr/>
          </a:p>
          <a:p>
            <a:pPr indent="-355600">
              <a:buChar char="-"/>
            </a:pPr>
            <a:r>
              <a:rPr lang="es"/>
              <a:t>Listas: </a:t>
            </a:r>
            <a:endParaRPr/>
          </a:p>
          <a:p>
            <a:pPr marL="1371600" lvl="1">
              <a:buChar char="-"/>
            </a:pPr>
            <a:r>
              <a:rPr lang="es"/>
              <a:t>ul - li </a:t>
            </a:r>
            <a:endParaRPr/>
          </a:p>
          <a:p>
            <a:pPr marL="1371600" lvl="1">
              <a:buChar char="-"/>
            </a:pPr>
            <a:r>
              <a:rPr lang="es"/>
              <a:t>ol - li</a:t>
            </a:r>
            <a:endParaRPr/>
          </a:p>
          <a:p>
            <a:pPr marL="1371600" lvl="1">
              <a:buChar char="-"/>
            </a:pPr>
            <a:r>
              <a:rPr lang="es"/>
              <a:t>dl - dt (término)- dd (definición)</a:t>
            </a:r>
            <a:endParaRPr/>
          </a:p>
          <a:p>
            <a:pPr indent="-355600">
              <a:buChar char="-"/>
            </a:pPr>
            <a:r>
              <a:rPr lang="es"/>
              <a:t>Bloques: div</a:t>
            </a:r>
            <a:endParaRPr/>
          </a:p>
          <a:p>
            <a:pPr marL="0" indent="0"/>
            <a:r>
              <a:rPr lang="es"/>
              <a:t>Nuevas etiquetas: </a:t>
            </a:r>
            <a:endParaRPr/>
          </a:p>
          <a:p>
            <a:pPr indent="-355600">
              <a:buChar char="-"/>
            </a:pPr>
            <a:r>
              <a:rPr lang="es"/>
              <a:t>main, address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xfrm>
            <a:off x="232425" y="1721650"/>
            <a:ext cx="85389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Incorporando contenido. Grupos de elementos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spcBef>
                <a:spcPct val="0"/>
              </a:spcBef>
            </a:pPr>
            <a:r>
              <a:rPr lang="es" sz="4400" b="1" dirty="0">
                <a:solidFill>
                  <a:srgbClr val="8BB425"/>
                </a:solidFill>
                <a:latin typeface="+mj-lt"/>
                <a:ea typeface="+mj-ea"/>
                <a:cs typeface="+mj-cs"/>
              </a:rPr>
              <a:t>Enlaces (links)</a:t>
            </a:r>
            <a:endParaRPr sz="4400" b="1" dirty="0">
              <a:solidFill>
                <a:srgbClr val="8BB4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2" name="Google Shape;282;p39"/>
          <p:cNvSpPr txBox="1">
            <a:spLocks noGrp="1"/>
          </p:cNvSpPr>
          <p:nvPr>
            <p:ph type="body" idx="1"/>
          </p:nvPr>
        </p:nvSpPr>
        <p:spPr>
          <a:xfrm>
            <a:off x="592925" y="1643065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Enlaces: a (area) </a:t>
            </a:r>
            <a:br>
              <a:rPr lang="es"/>
            </a:br>
            <a:endParaRPr/>
          </a:p>
        </p:txBody>
      </p:sp>
      <p:sp>
        <p:nvSpPr>
          <p:cNvPr id="283" name="Google Shape;283;p39"/>
          <p:cNvSpPr txBox="1"/>
          <p:nvPr/>
        </p:nvSpPr>
        <p:spPr>
          <a:xfrm>
            <a:off x="1183725" y="2249500"/>
            <a:ext cx="53409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/>
              <a:t>&lt;a href=”url” rel=”relación”&gt;Elemnto en linea / bloque&lt;/a&gt;</a:t>
            </a:r>
            <a:endParaRPr/>
          </a:p>
        </p:txBody>
      </p:sp>
      <p:sp>
        <p:nvSpPr>
          <p:cNvPr id="284" name="Google Shape;284;p39"/>
          <p:cNvSpPr txBox="1"/>
          <p:nvPr/>
        </p:nvSpPr>
        <p:spPr>
          <a:xfrm>
            <a:off x="912050" y="3123675"/>
            <a:ext cx="3738300" cy="15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/>
              <a:t>URL: </a:t>
            </a:r>
            <a:endParaRPr/>
          </a:p>
          <a:p>
            <a:pPr marL="457200" indent="-317500">
              <a:buSzPts val="1400"/>
              <a:buChar char="-"/>
            </a:pPr>
            <a:r>
              <a:rPr lang="es"/>
              <a:t>absolutas</a:t>
            </a:r>
            <a:endParaRPr/>
          </a:p>
          <a:p>
            <a:pPr marL="457200" indent="-317500">
              <a:buSzPts val="1400"/>
              <a:buChar char="-"/>
            </a:pPr>
            <a:r>
              <a:rPr lang="es"/>
              <a:t>relativas al documento : carpeta/pagina o ./carpeta/pagina</a:t>
            </a:r>
            <a:endParaRPr/>
          </a:p>
          <a:p>
            <a:pPr marL="457200" indent="-317500">
              <a:buSzPts val="1400"/>
              <a:buChar char="-"/>
            </a:pPr>
            <a:r>
              <a:rPr lang="es"/>
              <a:t>relativas a la raiz : /carpeta/pagina</a:t>
            </a:r>
            <a:endParaRPr/>
          </a:p>
          <a:p>
            <a:pPr marL="457200" indent="-317500">
              <a:buSzPts val="1400"/>
              <a:buChar char="-"/>
            </a:pPr>
            <a:r>
              <a:rPr lang="es"/>
              <a:t>partes de una página #id</a:t>
            </a:r>
            <a:endParaRPr/>
          </a:p>
        </p:txBody>
      </p:sp>
      <p:sp>
        <p:nvSpPr>
          <p:cNvPr id="285" name="Google Shape;285;p39"/>
          <p:cNvSpPr txBox="1"/>
          <p:nvPr/>
        </p:nvSpPr>
        <p:spPr>
          <a:xfrm>
            <a:off x="6679500" y="2321750"/>
            <a:ext cx="1634700" cy="27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17500"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alternate</a:t>
            </a:r>
            <a:endParaRPr>
              <a:solidFill>
                <a:schemeClr val="dk1"/>
              </a:solidFill>
            </a:endParaRPr>
          </a:p>
          <a:p>
            <a:pPr marL="457200" indent="-317500"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author</a:t>
            </a:r>
            <a:endParaRPr>
              <a:solidFill>
                <a:schemeClr val="dk1"/>
              </a:solidFill>
            </a:endParaRPr>
          </a:p>
          <a:p>
            <a:pPr marL="457200" indent="-317500"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bookmark</a:t>
            </a:r>
            <a:br>
              <a:rPr lang="es">
                <a:solidFill>
                  <a:schemeClr val="dk1"/>
                </a:solidFill>
              </a:rPr>
            </a:br>
            <a:r>
              <a:rPr lang="es">
                <a:solidFill>
                  <a:schemeClr val="dk1"/>
                </a:solidFill>
              </a:rPr>
              <a:t>help</a:t>
            </a:r>
            <a:endParaRPr>
              <a:solidFill>
                <a:schemeClr val="dk1"/>
              </a:solidFill>
            </a:endParaRPr>
          </a:p>
          <a:p>
            <a:pPr marL="457200" indent="-317500"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license</a:t>
            </a:r>
            <a:endParaRPr>
              <a:solidFill>
                <a:schemeClr val="dk1"/>
              </a:solidFill>
            </a:endParaRPr>
          </a:p>
          <a:p>
            <a:pPr marL="457200" indent="-317500"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next</a:t>
            </a:r>
            <a:endParaRPr>
              <a:solidFill>
                <a:schemeClr val="dk1"/>
              </a:solidFill>
            </a:endParaRPr>
          </a:p>
          <a:p>
            <a:pPr marL="457200" indent="-317500"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nofollow</a:t>
            </a:r>
            <a:endParaRPr>
              <a:solidFill>
                <a:schemeClr val="dk1"/>
              </a:solidFill>
            </a:endParaRPr>
          </a:p>
          <a:p>
            <a:pPr marL="457200" indent="-317500"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noreferrer</a:t>
            </a:r>
            <a:endParaRPr>
              <a:solidFill>
                <a:schemeClr val="dk1"/>
              </a:solidFill>
            </a:endParaRPr>
          </a:p>
          <a:p>
            <a:pPr marL="457200" indent="-317500"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prefetch</a:t>
            </a:r>
            <a:endParaRPr>
              <a:solidFill>
                <a:schemeClr val="dk1"/>
              </a:solidFill>
            </a:endParaRPr>
          </a:p>
          <a:p>
            <a:pPr marL="457200" indent="-317500"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prev</a:t>
            </a:r>
            <a:endParaRPr>
              <a:solidFill>
                <a:schemeClr val="dk1"/>
              </a:solidFill>
            </a:endParaRPr>
          </a:p>
          <a:p>
            <a:pPr marL="457200" indent="-317500"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search</a:t>
            </a:r>
            <a:endParaRPr>
              <a:solidFill>
                <a:schemeClr val="dk1"/>
              </a:solidFill>
            </a:endParaRPr>
          </a:p>
          <a:p>
            <a:pPr marL="457200" indent="-317500"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tag</a:t>
            </a:r>
            <a:br>
              <a:rPr lang="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286" name="Google Shape;286;p39"/>
          <p:cNvSpPr txBox="1"/>
          <p:nvPr/>
        </p:nvSpPr>
        <p:spPr>
          <a:xfrm>
            <a:off x="5305550" y="3469250"/>
            <a:ext cx="6342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>
                <a:solidFill>
                  <a:schemeClr val="dk1"/>
                </a:solidFill>
              </a:rPr>
              <a:t>rel: </a:t>
            </a:r>
            <a:endParaRPr/>
          </a:p>
        </p:txBody>
      </p:sp>
      <p:cxnSp>
        <p:nvCxnSpPr>
          <p:cNvPr id="287" name="Google Shape;287;p39"/>
          <p:cNvCxnSpPr>
            <a:stCxn id="286" idx="3"/>
            <a:endCxn id="285" idx="1"/>
          </p:cNvCxnSpPr>
          <p:nvPr/>
        </p:nvCxnSpPr>
        <p:spPr>
          <a:xfrm>
            <a:off x="5939750" y="3704300"/>
            <a:ext cx="73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39"/>
          <p:cNvCxnSpPr/>
          <p:nvPr/>
        </p:nvCxnSpPr>
        <p:spPr>
          <a:xfrm flipH="1">
            <a:off x="1437375" y="2630000"/>
            <a:ext cx="479100" cy="50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" name="Google Shape;289;p39"/>
          <p:cNvCxnSpPr/>
          <p:nvPr/>
        </p:nvCxnSpPr>
        <p:spPr>
          <a:xfrm>
            <a:off x="2874725" y="2573625"/>
            <a:ext cx="2254800" cy="88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Creación del menú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spcBef>
                <a:spcPct val="0"/>
              </a:spcBef>
            </a:pPr>
            <a:r>
              <a:rPr lang="es" sz="4400" b="1" dirty="0">
                <a:solidFill>
                  <a:srgbClr val="8BB425"/>
                </a:solidFill>
                <a:latin typeface="+mj-lt"/>
                <a:ea typeface="+mj-ea"/>
                <a:cs typeface="+mj-cs"/>
              </a:rPr>
              <a:t>Elementos en línea (text-level)</a:t>
            </a:r>
            <a:endParaRPr sz="4400" b="1" dirty="0">
              <a:solidFill>
                <a:srgbClr val="8BB4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0" name="Google Shape;300;p41"/>
          <p:cNvSpPr txBox="1">
            <a:spLocks noGrp="1"/>
          </p:cNvSpPr>
          <p:nvPr>
            <p:ph type="body" idx="1"/>
          </p:nvPr>
        </p:nvSpPr>
        <p:spPr>
          <a:xfrm>
            <a:off x="592931" y="1643063"/>
            <a:ext cx="78366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Elemento en línea neutro: span</a:t>
            </a:r>
            <a:endParaRPr/>
          </a:p>
          <a:p>
            <a:pPr marL="0" indent="0"/>
            <a:r>
              <a:rPr lang="es"/>
              <a:t>Formato de texto: </a:t>
            </a:r>
            <a:endParaRPr/>
          </a:p>
          <a:p>
            <a:pPr indent="-355600">
              <a:buChar char="-"/>
            </a:pPr>
            <a:r>
              <a:rPr lang="es"/>
              <a:t>strong, en, b, i, sup, sub, u. s ... </a:t>
            </a:r>
            <a:endParaRPr/>
          </a:p>
          <a:p>
            <a:pPr indent="-355600">
              <a:buChar char="-"/>
            </a:pPr>
            <a:r>
              <a:rPr lang="es"/>
              <a:t>var, dfn, code, sampl, kbd, abbr</a:t>
            </a:r>
            <a:endParaRPr/>
          </a:p>
          <a:p>
            <a:pPr marL="0" indent="0"/>
            <a:r>
              <a:rPr lang="es"/>
              <a:t>Citas (quotes) y referencias (cites): q, cite</a:t>
            </a:r>
            <a:br>
              <a:rPr lang="es"/>
            </a:br>
            <a:r>
              <a:rPr lang="es"/>
              <a:t>Otras etiquetas semánticas:  time, mark</a:t>
            </a:r>
            <a:endParaRPr/>
          </a:p>
          <a:p>
            <a:pPr marL="0" indent="0"/>
            <a:r>
              <a:rPr lang="es"/>
              <a:t>Edits: ins, del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Mejora de los textos 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81106-622C-4BB1-8A68-8FA131518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Otros Elementos HTML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3E3EA6-7B86-464E-A137-F570B35BE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07031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spcBef>
                <a:spcPct val="0"/>
              </a:spcBef>
            </a:pPr>
            <a:r>
              <a:rPr lang="es" sz="4400" b="1" dirty="0">
                <a:solidFill>
                  <a:srgbClr val="8BB425"/>
                </a:solidFill>
                <a:latin typeface="+mj-lt"/>
                <a:ea typeface="+mj-ea"/>
                <a:cs typeface="+mj-cs"/>
              </a:rPr>
              <a:t>Elementos embebidos (embedded content)</a:t>
            </a:r>
            <a:endParaRPr sz="4400" b="1" dirty="0">
              <a:solidFill>
                <a:srgbClr val="8BB4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3" name="Google Shape;323;p45"/>
          <p:cNvSpPr txBox="1">
            <a:spLocks noGrp="1"/>
          </p:cNvSpPr>
          <p:nvPr>
            <p:ph type="body" idx="1"/>
          </p:nvPr>
        </p:nvSpPr>
        <p:spPr>
          <a:xfrm>
            <a:off x="683568" y="2492896"/>
            <a:ext cx="7435459" cy="3100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Imágenes:</a:t>
            </a:r>
            <a:endParaRPr dirty="0"/>
          </a:p>
          <a:p>
            <a:pPr indent="-355600">
              <a:buChar char="-"/>
            </a:pPr>
            <a:r>
              <a:rPr lang="es" dirty="0"/>
              <a:t> img : &lt;img src=”” alt=””&gt;</a:t>
            </a:r>
            <a:endParaRPr dirty="0"/>
          </a:p>
          <a:p>
            <a:pPr indent="-355600">
              <a:buChar char="-"/>
            </a:pPr>
            <a:r>
              <a:rPr lang="es" dirty="0"/>
              <a:t>picture / source</a:t>
            </a:r>
            <a:endParaRPr dirty="0"/>
          </a:p>
          <a:p>
            <a:pPr indent="-355600">
              <a:buChar char="-"/>
            </a:pPr>
            <a:r>
              <a:rPr lang="es" dirty="0"/>
              <a:t>Contenedores (grouping) específicos: figure - figcaption</a:t>
            </a:r>
            <a:endParaRPr dirty="0"/>
          </a:p>
          <a:p>
            <a:pPr marL="0" indent="0"/>
            <a:r>
              <a:rPr lang="es" dirty="0"/>
              <a:t>Elementos MM: </a:t>
            </a:r>
            <a:endParaRPr dirty="0"/>
          </a:p>
          <a:p>
            <a:pPr indent="-355600">
              <a:buChar char="-"/>
            </a:pPr>
            <a:r>
              <a:rPr lang="es" dirty="0"/>
              <a:t>video, audio, track, </a:t>
            </a:r>
            <a:endParaRPr dirty="0"/>
          </a:p>
          <a:p>
            <a:pPr indent="-355600">
              <a:buChar char="-"/>
            </a:pPr>
            <a:r>
              <a:rPr lang="es" dirty="0"/>
              <a:t>iframe, object, embed</a:t>
            </a:r>
            <a:endParaRPr dirty="0"/>
          </a:p>
          <a:p>
            <a:pPr marL="0" indent="0"/>
            <a:r>
              <a:rPr lang="es" dirty="0"/>
              <a:t>Imágenes como navegación: map </a:t>
            </a:r>
            <a:endParaRPr dirty="0"/>
          </a:p>
          <a:p>
            <a:pPr marL="0" indent="0"/>
            <a:r>
              <a:rPr lang="es" dirty="0"/>
              <a:t>Imágenes vectoriales: svg</a:t>
            </a:r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Incorporación de imágenes (y videos) </a:t>
            </a:r>
            <a:endParaRPr/>
          </a:p>
        </p:txBody>
      </p:sp>
      <p:sp>
        <p:nvSpPr>
          <p:cNvPr id="329" name="Google Shape;329;p46"/>
          <p:cNvSpPr txBox="1"/>
          <p:nvPr/>
        </p:nvSpPr>
        <p:spPr>
          <a:xfrm>
            <a:off x="2142150" y="3603800"/>
            <a:ext cx="4859700" cy="1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</a:rPr>
              <a:t>Incorporamos </a:t>
            </a:r>
            <a:endParaRPr dirty="0">
              <a:solidFill>
                <a:schemeClr val="lt1"/>
              </a:solidFill>
            </a:endParaRPr>
          </a:p>
          <a:p>
            <a:pPr marL="457200" indent="-317500">
              <a:buClr>
                <a:schemeClr val="lt1"/>
              </a:buClr>
              <a:buSzPts val="1400"/>
              <a:buChar char="-"/>
            </a:pPr>
            <a:r>
              <a:rPr lang="es" dirty="0">
                <a:solidFill>
                  <a:schemeClr val="lt1"/>
                </a:solidFill>
              </a:rPr>
              <a:t>una imagen</a:t>
            </a:r>
            <a:endParaRPr dirty="0">
              <a:solidFill>
                <a:schemeClr val="lt1"/>
              </a:solidFill>
            </a:endParaRPr>
          </a:p>
          <a:p>
            <a:pPr marL="457200" indent="-317500">
              <a:buClr>
                <a:schemeClr val="lt1"/>
              </a:buClr>
              <a:buSzPts val="1400"/>
              <a:buChar char="-"/>
            </a:pPr>
            <a:r>
              <a:rPr lang="es" dirty="0">
                <a:solidFill>
                  <a:schemeClr val="lt1"/>
                </a:solidFill>
              </a:rPr>
              <a:t>un vídeo de youtube,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>
            <a:spLocks noGrp="1"/>
          </p:cNvSpPr>
          <p:nvPr>
            <p:ph type="title"/>
          </p:nvPr>
        </p:nvSpPr>
        <p:spPr>
          <a:xfrm>
            <a:off x="578644" y="548680"/>
            <a:ext cx="7836600" cy="5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spcBef>
                <a:spcPct val="0"/>
              </a:spcBef>
            </a:pPr>
            <a:r>
              <a:rPr lang="es" sz="4400" b="1" dirty="0">
                <a:solidFill>
                  <a:srgbClr val="8BB425"/>
                </a:solidFill>
                <a:latin typeface="+mj-lt"/>
                <a:ea typeface="+mj-ea"/>
                <a:cs typeface="+mj-cs"/>
              </a:rPr>
              <a:t>Tablas (Tabular data)</a:t>
            </a:r>
            <a:endParaRPr sz="4400" b="1" dirty="0">
              <a:solidFill>
                <a:srgbClr val="8BB4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5" name="Google Shape;335;p47"/>
          <p:cNvSpPr txBox="1">
            <a:spLocks noGrp="1"/>
          </p:cNvSpPr>
          <p:nvPr>
            <p:ph type="body" idx="1"/>
          </p:nvPr>
        </p:nvSpPr>
        <p:spPr>
          <a:xfrm>
            <a:off x="592925" y="1643071"/>
            <a:ext cx="7836600" cy="1776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Cuando usar tablas</a:t>
            </a:r>
            <a:endParaRPr/>
          </a:p>
          <a:p>
            <a:pPr marL="0" indent="0"/>
            <a:r>
              <a:rPr lang="es"/>
              <a:t>Etiquetas</a:t>
            </a:r>
            <a:endParaRPr/>
          </a:p>
          <a:p>
            <a:pPr indent="-355600">
              <a:buChar char="-"/>
            </a:pPr>
            <a:r>
              <a:rPr lang="es"/>
              <a:t>table - tr (fila) - td (celda de datos) - th (celda de cabecera)</a:t>
            </a:r>
            <a:endParaRPr/>
          </a:p>
          <a:p>
            <a:pPr indent="-355600">
              <a:buChar char="-"/>
            </a:pPr>
            <a:r>
              <a:rPr lang="es"/>
              <a:t>areas: thead - tbody (default ) - tfoot</a:t>
            </a:r>
            <a:endParaRPr/>
          </a:p>
          <a:p>
            <a:pPr indent="-355600">
              <a:buChar char="-"/>
            </a:pPr>
            <a:r>
              <a:rPr lang="es"/>
              <a:t>atributos de celdas: colspan - rowspan</a:t>
            </a:r>
            <a:endParaRPr/>
          </a:p>
        </p:txBody>
      </p:sp>
      <p:pic>
        <p:nvPicPr>
          <p:cNvPr id="336" name="Google Shape;3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688" y="3789040"/>
            <a:ext cx="64008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" b="1" dirty="0">
                <a:solidFill>
                  <a:srgbClr val="8BB425"/>
                </a:solidFill>
              </a:rPr>
              <a:t>El lado cliente o Front End</a:t>
            </a:r>
            <a:endParaRPr b="1" dirty="0">
              <a:solidFill>
                <a:srgbClr val="8BB425"/>
              </a:solidFill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4294967295"/>
          </p:nvPr>
        </p:nvSpPr>
        <p:spPr>
          <a:xfrm>
            <a:off x="971748" y="2204864"/>
            <a:ext cx="4860032" cy="2001961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sz="2400" dirty="0"/>
              <a:t>(HTTP: comunicaciones)</a:t>
            </a:r>
            <a:endParaRPr sz="2400" dirty="0"/>
          </a:p>
          <a:p>
            <a:pPr indent="-355600">
              <a:buChar char="●"/>
            </a:pPr>
            <a:r>
              <a:rPr lang="es" sz="2400" dirty="0"/>
              <a:t>HTML: estructura y semántica</a:t>
            </a:r>
            <a:endParaRPr sz="2400" dirty="0"/>
          </a:p>
          <a:p>
            <a:pPr indent="-355600">
              <a:buChar char="●"/>
            </a:pPr>
            <a:r>
              <a:rPr lang="es" sz="2400" dirty="0"/>
              <a:t>CSS: diseño</a:t>
            </a:r>
            <a:endParaRPr sz="2400" dirty="0"/>
          </a:p>
          <a:p>
            <a:pPr indent="-355600">
              <a:buChar char="●"/>
            </a:pPr>
            <a:r>
              <a:rPr lang="es" sz="2400" dirty="0"/>
              <a:t>JS: comportamiento</a:t>
            </a:r>
            <a:endParaRPr sz="2400" dirty="0"/>
          </a:p>
          <a:p>
            <a:pPr marL="0" indent="0"/>
            <a:endParaRPr dirty="0"/>
          </a:p>
          <a:p>
            <a:pPr marL="0" indent="0">
              <a:buNone/>
            </a:pPr>
            <a:r>
              <a:rPr lang="es" dirty="0"/>
              <a:t>Sitios / aplicaciones</a:t>
            </a:r>
            <a:endParaRPr dirty="0"/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314" y="2204864"/>
            <a:ext cx="3497486" cy="3424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spcBef>
                <a:spcPct val="0"/>
              </a:spcBef>
            </a:pPr>
            <a:r>
              <a:rPr lang="es" sz="4400" b="1" dirty="0">
                <a:solidFill>
                  <a:srgbClr val="8BB425"/>
                </a:solidFill>
                <a:latin typeface="+mj-lt"/>
                <a:ea typeface="+mj-ea"/>
                <a:cs typeface="+mj-cs"/>
              </a:rPr>
              <a:t>Formularios (forms)</a:t>
            </a:r>
            <a:endParaRPr sz="4400" b="1" dirty="0">
              <a:solidFill>
                <a:srgbClr val="8BB4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2" name="Google Shape;342;p48"/>
          <p:cNvSpPr txBox="1">
            <a:spLocks noGrp="1"/>
          </p:cNvSpPr>
          <p:nvPr>
            <p:ph type="body" idx="1"/>
          </p:nvPr>
        </p:nvSpPr>
        <p:spPr>
          <a:xfrm>
            <a:off x="592925" y="1643075"/>
            <a:ext cx="2658000" cy="15159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&lt;form</a:t>
            </a:r>
            <a:endParaRPr/>
          </a:p>
          <a:p>
            <a:pPr indent="-355600">
              <a:buChar char="-"/>
            </a:pPr>
            <a:r>
              <a:rPr lang="es"/>
              <a:t>action =””</a:t>
            </a:r>
            <a:endParaRPr/>
          </a:p>
          <a:p>
            <a:pPr indent="-355600">
              <a:buChar char="-"/>
            </a:pPr>
            <a:r>
              <a:rPr lang="es"/>
              <a:t>method = “” &gt;</a:t>
            </a:r>
            <a:endParaRPr/>
          </a:p>
        </p:txBody>
      </p:sp>
      <p:pic>
        <p:nvPicPr>
          <p:cNvPr id="343" name="Google Shape;3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826" y="1507401"/>
            <a:ext cx="4913225" cy="33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8"/>
          <p:cNvSpPr txBox="1"/>
          <p:nvPr/>
        </p:nvSpPr>
        <p:spPr>
          <a:xfrm>
            <a:off x="671550" y="3647250"/>
            <a:ext cx="2197800" cy="12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/>
              <a:t>Etiquetas pasivas</a:t>
            </a:r>
            <a:endParaRPr/>
          </a:p>
          <a:p>
            <a:pPr marL="457200" indent="-317500">
              <a:buSzPts val="1400"/>
              <a:buChar char="-"/>
            </a:pPr>
            <a:r>
              <a:rPr lang="es"/>
              <a:t>fieldset</a:t>
            </a:r>
            <a:endParaRPr/>
          </a:p>
          <a:p>
            <a:pPr marL="457200" indent="-317500">
              <a:buSzPts val="1400"/>
              <a:buChar char="-"/>
            </a:pPr>
            <a:r>
              <a:rPr lang="es"/>
              <a:t>legend</a:t>
            </a:r>
            <a:endParaRPr/>
          </a:p>
          <a:p>
            <a:pPr marL="457200" indent="-317500">
              <a:buSzPts val="1400"/>
              <a:buChar char="-"/>
            </a:pPr>
            <a:r>
              <a:rPr lang="es"/>
              <a:t>label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>
            <a:spLocks noGrp="1"/>
          </p:cNvSpPr>
          <p:nvPr>
            <p:ph type="title"/>
          </p:nvPr>
        </p:nvSpPr>
        <p:spPr>
          <a:xfrm>
            <a:off x="578650" y="692906"/>
            <a:ext cx="7836600" cy="5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spcBef>
                <a:spcPct val="0"/>
              </a:spcBef>
            </a:pPr>
            <a:r>
              <a:rPr lang="es" sz="4400" b="1" dirty="0">
                <a:solidFill>
                  <a:srgbClr val="8BB425"/>
                </a:solidFill>
                <a:latin typeface="+mj-lt"/>
                <a:ea typeface="+mj-ea"/>
                <a:cs typeface="+mj-cs"/>
              </a:rPr>
              <a:t>Controles de formularios</a:t>
            </a:r>
            <a:endParaRPr sz="4400" b="1" dirty="0">
              <a:solidFill>
                <a:srgbClr val="8BB4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0" name="Google Shape;350;p49"/>
          <p:cNvSpPr txBox="1">
            <a:spLocks noGrp="1"/>
          </p:cNvSpPr>
          <p:nvPr>
            <p:ph type="body" idx="1"/>
          </p:nvPr>
        </p:nvSpPr>
        <p:spPr>
          <a:xfrm>
            <a:off x="578650" y="2510400"/>
            <a:ext cx="7836600" cy="18372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&lt;input&gt; -- type submit/ reset / button</a:t>
            </a:r>
            <a:endParaRPr/>
          </a:p>
          <a:p>
            <a:pPr marL="0" indent="0"/>
            <a:r>
              <a:rPr lang="es"/>
              <a:t>&lt;button&gt;&lt;button&gt; -- type submit/ reset / button</a:t>
            </a:r>
            <a:br>
              <a:rPr lang="es"/>
            </a:br>
            <a:r>
              <a:rPr lang="es"/>
              <a:t>&lt;textarea&gt; …. &lt;/textarea&gt;</a:t>
            </a:r>
            <a:br>
              <a:rPr lang="es"/>
            </a:br>
            <a:r>
              <a:rPr lang="es"/>
              <a:t>&lt;input&gt; type checkbox / radio</a:t>
            </a:r>
            <a:br>
              <a:rPr lang="es"/>
            </a:br>
            <a:r>
              <a:rPr lang="es"/>
              <a:t>&lt;select&gt;  &lt;option&gt; valor &lt;/ option&gt;….. &lt;/select&gt;</a:t>
            </a:r>
            <a:endParaRPr/>
          </a:p>
        </p:txBody>
      </p:sp>
      <p:sp>
        <p:nvSpPr>
          <p:cNvPr id="351" name="Google Shape;351;p49"/>
          <p:cNvSpPr txBox="1"/>
          <p:nvPr/>
        </p:nvSpPr>
        <p:spPr>
          <a:xfrm>
            <a:off x="2640425" y="4438300"/>
            <a:ext cx="52044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&lt;input&gt; -- type text/ email / tel/ URL / search</a:t>
            </a:r>
            <a:b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&lt;input&gt; type color / number/ range/ date…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2" name="Google Shape;352;p49"/>
          <p:cNvSpPr txBox="1">
            <a:spLocks noGrp="1"/>
          </p:cNvSpPr>
          <p:nvPr>
            <p:ph type="body" idx="1"/>
          </p:nvPr>
        </p:nvSpPr>
        <p:spPr>
          <a:xfrm>
            <a:off x="578650" y="2044200"/>
            <a:ext cx="2358000" cy="4662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&lt;input&gt; -- type text</a:t>
            </a:r>
            <a:br>
              <a:rPr lang="es"/>
            </a:br>
            <a:endParaRPr/>
          </a:p>
        </p:txBody>
      </p:sp>
      <p:cxnSp>
        <p:nvCxnSpPr>
          <p:cNvPr id="353" name="Google Shape;353;p49"/>
          <p:cNvCxnSpPr>
            <a:stCxn id="352" idx="3"/>
            <a:endCxn id="351" idx="3"/>
          </p:cNvCxnSpPr>
          <p:nvPr/>
        </p:nvCxnSpPr>
        <p:spPr>
          <a:xfrm>
            <a:off x="2936650" y="2277300"/>
            <a:ext cx="4908300" cy="2603700"/>
          </a:xfrm>
          <a:prstGeom prst="bentConnector3">
            <a:avLst>
              <a:gd name="adj1" fmla="val 1048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Incorporación de un formulario de contacto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1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spcBef>
                <a:spcPct val="0"/>
              </a:spcBef>
            </a:pPr>
            <a:r>
              <a:rPr lang="es" sz="4400" b="1" dirty="0">
                <a:solidFill>
                  <a:srgbClr val="8BB425"/>
                </a:solidFill>
                <a:latin typeface="+mj-lt"/>
                <a:ea typeface="+mj-ea"/>
                <a:cs typeface="+mj-cs"/>
              </a:rPr>
              <a:t>Elementos interactivos (interactive elements)</a:t>
            </a:r>
            <a:endParaRPr sz="4400" b="1" dirty="0">
              <a:solidFill>
                <a:srgbClr val="8BB4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4" name="Google Shape;364;p51"/>
          <p:cNvSpPr txBox="1">
            <a:spLocks noGrp="1"/>
          </p:cNvSpPr>
          <p:nvPr>
            <p:ph type="body" idx="1"/>
          </p:nvPr>
        </p:nvSpPr>
        <p:spPr>
          <a:xfrm>
            <a:off x="578650" y="2619872"/>
            <a:ext cx="7836600" cy="19431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/>
              <a:t>details / summary - implementación nativa de un texto desplegable (HTML 5.1)</a:t>
            </a:r>
            <a:endParaRPr/>
          </a:p>
          <a:p>
            <a:pPr marL="0" indent="0"/>
            <a:endParaRPr/>
          </a:p>
          <a:p>
            <a:pPr indent="-355600">
              <a:buChar char="-"/>
            </a:pPr>
            <a:r>
              <a:rPr lang="es"/>
              <a:t>dialog - implementación nativa de una ventana popup o modal</a:t>
            </a:r>
            <a:br>
              <a:rPr lang="es"/>
            </a:br>
            <a:r>
              <a:rPr lang="es"/>
              <a:t>(su funcionalidad debe añadirse por CSS o JS) (HTML 5.2)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spcBef>
                <a:spcPct val="0"/>
              </a:spcBef>
            </a:pPr>
            <a:r>
              <a:rPr lang="es" sz="4400" b="1" dirty="0">
                <a:solidFill>
                  <a:srgbClr val="8BB425"/>
                </a:solidFill>
                <a:latin typeface="+mj-lt"/>
                <a:ea typeface="+mj-ea"/>
                <a:cs typeface="+mj-cs"/>
              </a:rPr>
              <a:t>details / summary</a:t>
            </a:r>
            <a:endParaRPr sz="4400" b="1" dirty="0">
              <a:solidFill>
                <a:srgbClr val="8BB4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0" name="Google Shape;370;p52"/>
          <p:cNvSpPr txBox="1">
            <a:spLocks noGrp="1"/>
          </p:cNvSpPr>
          <p:nvPr>
            <p:ph type="body" idx="1"/>
          </p:nvPr>
        </p:nvSpPr>
        <p:spPr>
          <a:xfrm>
            <a:off x="470825" y="1780451"/>
            <a:ext cx="7836600" cy="28743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&lt;details&gt;</a:t>
            </a:r>
            <a:br>
              <a:rPr lang="es"/>
            </a:br>
            <a:r>
              <a:rPr lang="es"/>
              <a:t>    &lt;summary&gt;</a:t>
            </a:r>
            <a:br>
              <a:rPr lang="es"/>
            </a:br>
            <a:r>
              <a:rPr lang="es"/>
              <a:t>      Distribution and habitat</a:t>
            </a:r>
            <a:br>
              <a:rPr lang="es"/>
            </a:br>
            <a:r>
              <a:rPr lang="es"/>
              <a:t>    &lt;/summary&gt;</a:t>
            </a:r>
            <a:br>
              <a:rPr lang="es"/>
            </a:br>
            <a:r>
              <a:rPr lang="es"/>
              <a:t>    &lt;p&gt;The red panda is endemic to the temperate forests of the </a:t>
            </a:r>
            <a:endParaRPr/>
          </a:p>
          <a:p>
            <a:pPr marL="0" indent="457200"/>
            <a:r>
              <a:rPr lang="es"/>
              <a:t>Himalayas, and ranges from the foothills of western Nepal to </a:t>
            </a:r>
            <a:endParaRPr/>
          </a:p>
          <a:p>
            <a:pPr marL="0" indent="457200"/>
            <a:r>
              <a:rPr lang="es"/>
              <a:t>China in the east…. &lt;/p&gt;</a:t>
            </a:r>
            <a:br>
              <a:rPr lang="es"/>
            </a:br>
            <a:r>
              <a:rPr lang="es"/>
              <a:t> &lt;/details&gt;</a:t>
            </a:r>
            <a:endParaRPr/>
          </a:p>
        </p:txBody>
      </p:sp>
      <p:pic>
        <p:nvPicPr>
          <p:cNvPr id="371" name="Google Shape;3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726" y="4227177"/>
            <a:ext cx="366712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spcBef>
                <a:spcPct val="0"/>
              </a:spcBef>
            </a:pPr>
            <a:r>
              <a:rPr lang="es" sz="4400" b="1" dirty="0">
                <a:solidFill>
                  <a:srgbClr val="8BB425"/>
                </a:solidFill>
                <a:latin typeface="+mj-lt"/>
                <a:ea typeface="+mj-ea"/>
                <a:cs typeface="+mj-cs"/>
              </a:rPr>
              <a:t>dialog</a:t>
            </a:r>
            <a:endParaRPr sz="4400" b="1" dirty="0">
              <a:solidFill>
                <a:srgbClr val="8BB4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7" name="Google Shape;377;p53"/>
          <p:cNvSpPr txBox="1">
            <a:spLocks noGrp="1"/>
          </p:cNvSpPr>
          <p:nvPr>
            <p:ph type="body" idx="1"/>
          </p:nvPr>
        </p:nvSpPr>
        <p:spPr>
          <a:xfrm>
            <a:off x="592931" y="1643063"/>
            <a:ext cx="78366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&lt;dialog id="my-modal"&gt;</a:t>
            </a:r>
            <a:br>
              <a:rPr lang="es"/>
            </a:br>
            <a:r>
              <a:rPr lang="es"/>
              <a:t>  &lt;p&gt;</a:t>
            </a:r>
            <a:br>
              <a:rPr lang="es"/>
            </a:br>
            <a:r>
              <a:rPr lang="es"/>
              <a:t>    It seems that we won't see native dialogs after all.</a:t>
            </a:r>
            <a:br>
              <a:rPr lang="es"/>
            </a:br>
            <a:r>
              <a:rPr lang="es"/>
              <a:t>  &lt;/p&gt;</a:t>
            </a:r>
            <a:br>
              <a:rPr lang="es"/>
            </a:br>
            <a:r>
              <a:rPr lang="es"/>
              <a:t>  </a:t>
            </a:r>
            <a:br>
              <a:rPr lang="es"/>
            </a:br>
            <a:r>
              <a:rPr lang="es"/>
              <a:t>  &lt;button id="ok-btn"&gt;OK :(&lt;/button&gt;</a:t>
            </a:r>
            <a:br>
              <a:rPr lang="es"/>
            </a:br>
            <a:r>
              <a:rPr lang="es"/>
              <a:t>&lt;/dialog</a:t>
            </a:r>
            <a:endParaRPr/>
          </a:p>
        </p:txBody>
      </p:sp>
      <p:pic>
        <p:nvPicPr>
          <p:cNvPr id="378" name="Google Shape;3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601" y="3752538"/>
            <a:ext cx="3667125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3"/>
          <p:cNvSpPr txBox="1"/>
          <p:nvPr/>
        </p:nvSpPr>
        <p:spPr>
          <a:xfrm>
            <a:off x="1633100" y="4695450"/>
            <a:ext cx="14043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HTML 5.2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4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spcBef>
                <a:spcPct val="0"/>
              </a:spcBef>
            </a:pPr>
            <a:r>
              <a:rPr lang="es" sz="4400" b="1" dirty="0">
                <a:solidFill>
                  <a:srgbClr val="8BB425"/>
                </a:solidFill>
                <a:latin typeface="+mj-lt"/>
                <a:ea typeface="+mj-ea"/>
                <a:cs typeface="+mj-cs"/>
              </a:rPr>
              <a:t>Scripting</a:t>
            </a:r>
            <a:endParaRPr sz="4400" b="1" dirty="0">
              <a:solidFill>
                <a:srgbClr val="8BB4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5" name="Google Shape;385;p54"/>
          <p:cNvSpPr txBox="1">
            <a:spLocks noGrp="1"/>
          </p:cNvSpPr>
          <p:nvPr>
            <p:ph type="body" idx="1"/>
          </p:nvPr>
        </p:nvSpPr>
        <p:spPr>
          <a:xfrm>
            <a:off x="578656" y="1965263"/>
            <a:ext cx="78366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/>
              <a:t>script</a:t>
            </a:r>
            <a:endParaRPr/>
          </a:p>
          <a:p>
            <a:pPr indent="-355600">
              <a:buChar char="-"/>
            </a:pPr>
            <a:r>
              <a:rPr lang="es"/>
              <a:t>noscript</a:t>
            </a:r>
            <a:endParaRPr/>
          </a:p>
          <a:p>
            <a:pPr indent="-355600">
              <a:buChar char="-"/>
            </a:pPr>
            <a:r>
              <a:rPr lang="es"/>
              <a:t>template</a:t>
            </a:r>
            <a:endParaRPr/>
          </a:p>
          <a:p>
            <a:pPr indent="-355600">
              <a:buChar char="-"/>
            </a:pPr>
            <a:r>
              <a:rPr lang="es"/>
              <a:t>canvas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5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spcBef>
                <a:spcPct val="0"/>
              </a:spcBef>
            </a:pPr>
            <a:r>
              <a:rPr lang="es" sz="4400" b="1" dirty="0">
                <a:solidFill>
                  <a:srgbClr val="8BB425"/>
                </a:solidFill>
                <a:latin typeface="+mj-lt"/>
                <a:ea typeface="+mj-ea"/>
                <a:cs typeface="+mj-cs"/>
              </a:rPr>
              <a:t>Metadatos</a:t>
            </a:r>
            <a:endParaRPr sz="4400" b="1" dirty="0">
              <a:solidFill>
                <a:srgbClr val="8BB4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1" name="Google Shape;391;p55"/>
          <p:cNvSpPr txBox="1">
            <a:spLocks noGrp="1"/>
          </p:cNvSpPr>
          <p:nvPr>
            <p:ph type="body" idx="1"/>
          </p:nvPr>
        </p:nvSpPr>
        <p:spPr>
          <a:xfrm>
            <a:off x="592925" y="1643075"/>
            <a:ext cx="7836600" cy="33321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/>
              <a:t>Atributos estándar</a:t>
            </a:r>
            <a:endParaRPr/>
          </a:p>
          <a:p>
            <a:pPr lvl="1">
              <a:buChar char="-"/>
            </a:pPr>
            <a:r>
              <a:rPr lang="es"/>
              <a:t>id / class</a:t>
            </a:r>
            <a:endParaRPr/>
          </a:p>
          <a:p>
            <a:pPr indent="-355600">
              <a:buChar char="-"/>
            </a:pPr>
            <a:r>
              <a:rPr lang="es"/>
              <a:t>Microformatos -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http://microformats.org/</a:t>
            </a:r>
            <a:endParaRPr/>
          </a:p>
          <a:p>
            <a:pPr lvl="1">
              <a:buChar char="-"/>
            </a:pPr>
            <a:r>
              <a:rPr lang="es"/>
              <a:t>class</a:t>
            </a:r>
            <a:endParaRPr/>
          </a:p>
          <a:p>
            <a:pPr indent="-355600">
              <a:buChar char="-"/>
            </a:pPr>
            <a:r>
              <a:rPr lang="es"/>
              <a:t>Microtata - </a:t>
            </a:r>
            <a:r>
              <a:rPr lang="es" u="sng">
                <a:solidFill>
                  <a:schemeClr val="hlink"/>
                </a:solidFill>
                <a:hlinkClick r:id="rId4"/>
              </a:rPr>
              <a:t>https://schema.org/docs/gs.html</a:t>
            </a:r>
            <a:endParaRPr/>
          </a:p>
          <a:p>
            <a:pPr lvl="1">
              <a:buChar char="-"/>
            </a:pPr>
            <a:r>
              <a:rPr lang="es"/>
              <a:t>item...</a:t>
            </a:r>
            <a:endParaRPr/>
          </a:p>
          <a:p>
            <a:pPr indent="-355600">
              <a:buChar char="-"/>
            </a:pPr>
            <a:r>
              <a:rPr lang="es"/>
              <a:t>Atributos personalizados</a:t>
            </a:r>
            <a:endParaRPr/>
          </a:p>
          <a:p>
            <a:pPr lvl="1">
              <a:buChar char="-"/>
            </a:pPr>
            <a:r>
              <a:rPr lang="es"/>
              <a:t>data-...</a:t>
            </a:r>
            <a:endParaRPr/>
          </a:p>
          <a:p>
            <a:pPr indent="-355600">
              <a:buChar char="-"/>
            </a:pPr>
            <a:r>
              <a:rPr lang="es"/>
              <a:t>WAI-ARIA - </a:t>
            </a:r>
            <a:r>
              <a:rPr lang="es" u="sng">
                <a:solidFill>
                  <a:schemeClr val="hlink"/>
                </a:solidFill>
                <a:hlinkClick r:id="rId5"/>
              </a:rPr>
              <a:t>https://www.w3.org/WAI/standards-guidelines/aria/</a:t>
            </a:r>
            <a:br>
              <a:rPr lang="es"/>
            </a:br>
            <a:r>
              <a:rPr lang="es"/>
              <a:t>Web Accessibility Initiative - Accessible Rich Internet Applications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title"/>
          </p:nvPr>
        </p:nvSpPr>
        <p:spPr>
          <a:xfrm>
            <a:off x="1485900" y="1005576"/>
            <a:ext cx="6172200" cy="857250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rgbClr val="00519F"/>
                </a:solidFill>
              </a:rPr>
            </a:br>
            <a:r>
              <a:rPr lang="es-ES" sz="2700" dirty="0">
                <a:solidFill>
                  <a:srgbClr val="00519F"/>
                </a:solidFill>
              </a:rPr>
              <a:t>VALORACIÓN DE LA ACCIÓN FORMATIVA</a:t>
            </a:r>
            <a:br>
              <a:rPr lang="es-ES" sz="3000" b="1" dirty="0">
                <a:solidFill>
                  <a:srgbClr val="00519F"/>
                </a:solidFill>
              </a:rPr>
            </a:br>
            <a:endParaRPr lang="es-ES" sz="3000" dirty="0">
              <a:solidFill>
                <a:srgbClr val="00519F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601672" y="1754814"/>
            <a:ext cx="5832647" cy="3726414"/>
          </a:xfrm>
        </p:spPr>
        <p:txBody>
          <a:bodyPr>
            <a:noAutofit/>
          </a:bodyPr>
          <a:lstStyle/>
          <a:p>
            <a:pPr marL="135731" indent="0" algn="just">
              <a:lnSpc>
                <a:spcPct val="150000"/>
              </a:lnSpc>
              <a:buSzPct val="225000"/>
              <a:buNone/>
            </a:pPr>
            <a:endParaRPr lang="es-ES" sz="1050" dirty="0">
              <a:solidFill>
                <a:srgbClr val="00519F"/>
              </a:solidFill>
            </a:endParaRPr>
          </a:p>
          <a:p>
            <a:pPr marL="135731" indent="0" algn="just">
              <a:lnSpc>
                <a:spcPct val="150000"/>
              </a:lnSpc>
              <a:buSzPct val="225000"/>
              <a:buNone/>
            </a:pPr>
            <a:r>
              <a:rPr lang="es-ES" sz="1050" b="1" dirty="0">
                <a:solidFill>
                  <a:srgbClr val="00519F"/>
                </a:solidFill>
              </a:rPr>
              <a:t>Tu opinión es muy importante para nosotros</a:t>
            </a:r>
            <a:r>
              <a:rPr lang="es-ES" sz="1050" dirty="0">
                <a:solidFill>
                  <a:srgbClr val="00519F"/>
                </a:solidFill>
              </a:rPr>
              <a:t>, por eso solicitamos tu colaboración para analizar la calidad de esta acción formativa y para identificar elementos de mejora .   </a:t>
            </a:r>
          </a:p>
          <a:p>
            <a:pPr marL="135731" indent="0" algn="just">
              <a:lnSpc>
                <a:spcPct val="150000"/>
              </a:lnSpc>
              <a:buSzPct val="225000"/>
              <a:buNone/>
            </a:pPr>
            <a:endParaRPr lang="es-ES" sz="1050" dirty="0">
              <a:solidFill>
                <a:srgbClr val="00519F"/>
              </a:solidFill>
            </a:endParaRPr>
          </a:p>
          <a:p>
            <a:pPr marL="135731" indent="0" algn="just">
              <a:lnSpc>
                <a:spcPct val="150000"/>
              </a:lnSpc>
              <a:buSzPct val="225000"/>
              <a:buNone/>
            </a:pPr>
            <a:endParaRPr lang="es-ES" sz="1050" dirty="0">
              <a:solidFill>
                <a:srgbClr val="00519F"/>
              </a:solidFill>
            </a:endParaRPr>
          </a:p>
          <a:p>
            <a:pPr marL="135731" indent="0" algn="just">
              <a:lnSpc>
                <a:spcPct val="150000"/>
              </a:lnSpc>
              <a:buSzPct val="225000"/>
              <a:buNone/>
            </a:pPr>
            <a:endParaRPr lang="es-ES" sz="1050" dirty="0">
              <a:solidFill>
                <a:srgbClr val="00519F"/>
              </a:solidFill>
            </a:endParaRPr>
          </a:p>
          <a:p>
            <a:pPr marL="135731" indent="0" algn="just">
              <a:lnSpc>
                <a:spcPct val="150000"/>
              </a:lnSpc>
              <a:buSzPct val="225000"/>
              <a:buNone/>
            </a:pPr>
            <a:endParaRPr lang="es-ES" sz="1050" dirty="0">
              <a:solidFill>
                <a:srgbClr val="00519F"/>
              </a:solidFill>
            </a:endParaRPr>
          </a:p>
          <a:p>
            <a:pPr marL="135731" indent="0" algn="ctr">
              <a:lnSpc>
                <a:spcPct val="150000"/>
              </a:lnSpc>
              <a:buSzPct val="225000"/>
              <a:buNone/>
            </a:pPr>
            <a:endParaRPr lang="es-ES" sz="1050" b="1" dirty="0">
              <a:solidFill>
                <a:srgbClr val="00519F"/>
              </a:solidFill>
              <a:hlinkClick r:id="rId3"/>
            </a:endParaRPr>
          </a:p>
          <a:p>
            <a:pPr marL="135731" indent="0" algn="ctr">
              <a:lnSpc>
                <a:spcPct val="150000"/>
              </a:lnSpc>
              <a:buSzPct val="225000"/>
              <a:buNone/>
            </a:pPr>
            <a:r>
              <a:rPr lang="es-ES" sz="1050" b="1" dirty="0">
                <a:solidFill>
                  <a:srgbClr val="00519F"/>
                </a:solidFill>
                <a:hlinkClick r:id="rId4"/>
              </a:rPr>
              <a:t>ACCEDE AL CUESTIONARIO</a:t>
            </a:r>
            <a:endParaRPr lang="es-ES" sz="1050" b="1" dirty="0">
              <a:solidFill>
                <a:srgbClr val="00519F"/>
              </a:solidFill>
            </a:endParaRPr>
          </a:p>
          <a:p>
            <a:pPr marL="534591" indent="-266700">
              <a:lnSpc>
                <a:spcPct val="150000"/>
              </a:lnSpc>
              <a:buSzPct val="150000"/>
              <a:buBlip>
                <a:blip r:embed="rId5"/>
              </a:buBlip>
            </a:pPr>
            <a:endParaRPr lang="es-ES" sz="900" dirty="0">
              <a:solidFill>
                <a:srgbClr val="00519F"/>
              </a:solidFill>
            </a:endParaRPr>
          </a:p>
          <a:p>
            <a:pPr marL="534591" indent="-266700">
              <a:lnSpc>
                <a:spcPct val="150000"/>
              </a:lnSpc>
              <a:buSzPct val="150000"/>
              <a:buBlip>
                <a:blip r:embed="rId5"/>
              </a:buBlip>
            </a:pPr>
            <a:endParaRPr lang="es-ES" sz="900" dirty="0">
              <a:solidFill>
                <a:srgbClr val="00519F"/>
              </a:solidFill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1547664" y="5643246"/>
            <a:ext cx="54006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 sz="1350"/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56277" y="5427223"/>
            <a:ext cx="576095" cy="331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CuadroTexto"/>
          <p:cNvSpPr txBox="1"/>
          <p:nvPr/>
        </p:nvSpPr>
        <p:spPr>
          <a:xfrm>
            <a:off x="1439652" y="5697252"/>
            <a:ext cx="917972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www.iconotc.com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7758355" y="1322766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 dirty="0"/>
          </a:p>
        </p:txBody>
      </p:sp>
      <p:pic>
        <p:nvPicPr>
          <p:cNvPr id="14" name="13 Imagen" descr="Emoticono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35796" y="2882476"/>
            <a:ext cx="3464286" cy="978572"/>
          </a:xfrm>
          <a:prstGeom prst="rect">
            <a:avLst/>
          </a:prstGeom>
        </p:spPr>
      </p:pic>
      <p:pic>
        <p:nvPicPr>
          <p:cNvPr id="16" name="15 Imagen" descr="Man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35796" y="4266138"/>
            <a:ext cx="915652" cy="405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284163" y="4633913"/>
            <a:ext cx="8578850" cy="1844675"/>
          </a:xfrm>
          <a:prstGeom prst="rect">
            <a:avLst/>
          </a:prstGeom>
          <a:solidFill>
            <a:srgbClr val="00519F"/>
          </a:solidFill>
          <a:ln w="127000" cap="sq" cmpd="thinThick">
            <a:solidFill>
              <a:srgbClr val="005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3" name="Straight Connector 72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657350" y="5738813"/>
            <a:ext cx="58293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CuadroTexto"/>
          <p:cNvSpPr txBox="1"/>
          <p:nvPr/>
        </p:nvSpPr>
        <p:spPr>
          <a:xfrm>
            <a:off x="395288" y="4756150"/>
            <a:ext cx="8355012" cy="93027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¡</a:t>
            </a:r>
            <a:r>
              <a:rPr lang="es-ES_tradnl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Seguimos</a:t>
            </a:r>
            <a:r>
              <a: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_tradnl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contacto!</a:t>
            </a:r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8300" y="1751013"/>
            <a:ext cx="2879725" cy="166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Conector recto 2"/>
          <p:cNvCxnSpPr/>
          <p:nvPr/>
        </p:nvCxnSpPr>
        <p:spPr>
          <a:xfrm>
            <a:off x="4624388" y="981075"/>
            <a:ext cx="0" cy="2879725"/>
          </a:xfrm>
          <a:prstGeom prst="line">
            <a:avLst/>
          </a:prstGeom>
          <a:ln>
            <a:solidFill>
              <a:srgbClr val="8BB4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395288" y="1128226"/>
            <a:ext cx="3960687" cy="258532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s-E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ea typeface="Arial" charset="0"/>
              </a:rPr>
              <a:t>Gracias por vuestra participación</a:t>
            </a:r>
          </a:p>
        </p:txBody>
      </p:sp>
      <p:sp>
        <p:nvSpPr>
          <p:cNvPr id="31751" name="4 CuadroTexto"/>
          <p:cNvSpPr txBox="1">
            <a:spLocks noChangeArrowheads="1"/>
          </p:cNvSpPr>
          <p:nvPr/>
        </p:nvSpPr>
        <p:spPr bwMode="auto">
          <a:xfrm>
            <a:off x="1657350" y="5878513"/>
            <a:ext cx="305911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s-ES" sz="2000" b="1">
                <a:solidFill>
                  <a:schemeClr val="bg1"/>
                </a:solidFill>
                <a:latin typeface="Calibri" pitchFamily="34" charset="0"/>
              </a:rPr>
              <a:t>www.iconotc.com</a:t>
            </a:r>
            <a:endParaRPr lang="en-US" sz="2000" b="1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31752" name="Imagen 6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4438" y="5927725"/>
            <a:ext cx="484187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Imagen 7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88163" y="5956300"/>
            <a:ext cx="4826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4" name="Imagen 8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62688" y="5956300"/>
            <a:ext cx="481012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5" name="Imagen 10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35625" y="5929313"/>
            <a:ext cx="4826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" b="1" dirty="0">
                <a:solidFill>
                  <a:srgbClr val="8BB425"/>
                </a:solidFill>
              </a:rPr>
              <a:t>Entorno y herramientas.</a:t>
            </a:r>
            <a:endParaRPr b="1" dirty="0">
              <a:solidFill>
                <a:srgbClr val="8BB425"/>
              </a:solidFill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4294967295"/>
          </p:nvPr>
        </p:nvSpPr>
        <p:spPr>
          <a:xfrm>
            <a:off x="1403648" y="1844824"/>
            <a:ext cx="6588224" cy="3874169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sz="2800" dirty="0"/>
              <a:t>Navegadores</a:t>
            </a:r>
            <a:endParaRPr sz="2800" dirty="0"/>
          </a:p>
          <a:p>
            <a:pPr indent="-355600">
              <a:buChar char="●"/>
            </a:pPr>
            <a:r>
              <a:rPr lang="es" sz="2800" dirty="0"/>
              <a:t>VSC. </a:t>
            </a:r>
            <a:endParaRPr sz="2800" dirty="0"/>
          </a:p>
          <a:p>
            <a:pPr indent="-355600">
              <a:buChar char="●"/>
            </a:pPr>
            <a:r>
              <a:rPr lang="es" sz="2800" dirty="0"/>
              <a:t>Git. </a:t>
            </a:r>
            <a:endParaRPr sz="2800" dirty="0"/>
          </a:p>
          <a:p>
            <a:pPr indent="-355600">
              <a:buChar char="●"/>
            </a:pPr>
            <a:r>
              <a:rPr lang="es" sz="2800" dirty="0"/>
              <a:t>NodeJS/npm</a:t>
            </a:r>
            <a:endParaRPr sz="2800" dirty="0"/>
          </a:p>
          <a:p>
            <a:pPr indent="-355600">
              <a:buChar char="●"/>
            </a:pPr>
            <a:r>
              <a:rPr lang="es" sz="2800" dirty="0"/>
              <a:t>Servidores. Http-server</a:t>
            </a:r>
            <a:endParaRPr sz="2800" dirty="0"/>
          </a:p>
          <a:p>
            <a:pPr indent="-355600">
              <a:buChar char="●"/>
            </a:pPr>
            <a:r>
              <a:rPr lang="es" sz="2800" dirty="0"/>
              <a:t>Gestión de tareas. Gulp, npm, WebPack. </a:t>
            </a:r>
            <a:endParaRPr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" b="1" dirty="0">
                <a:solidFill>
                  <a:srgbClr val="8BB425"/>
                </a:solidFill>
              </a:rPr>
              <a:t>Fuentes de información</a:t>
            </a:r>
            <a:endParaRPr b="1" dirty="0">
              <a:solidFill>
                <a:srgbClr val="8BB425"/>
              </a:solidFill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294967295"/>
          </p:nvPr>
        </p:nvSpPr>
        <p:spPr>
          <a:xfrm>
            <a:off x="1222313" y="1816164"/>
            <a:ext cx="5254625" cy="30734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sz="2000" u="sng">
                <a:solidFill>
                  <a:schemeClr val="hlink"/>
                </a:solidFill>
                <a:hlinkClick r:id="rId3"/>
              </a:rPr>
              <a:t>https://www.w3.org/</a:t>
            </a:r>
            <a:endParaRPr sz="2000"/>
          </a:p>
          <a:p>
            <a:pPr marL="0" indent="0"/>
            <a:endParaRPr sz="2000"/>
          </a:p>
          <a:p>
            <a:pPr marL="0" indent="0"/>
            <a:endParaRPr sz="2000"/>
          </a:p>
          <a:p>
            <a:pPr marL="0" indent="0"/>
            <a:endParaRPr sz="2000"/>
          </a:p>
          <a:p>
            <a:pPr marL="0" indent="0"/>
            <a:r>
              <a:rPr lang="es" sz="2000" u="sng">
                <a:solidFill>
                  <a:schemeClr val="hlink"/>
                </a:solidFill>
                <a:hlinkClick r:id="rId4"/>
              </a:rPr>
              <a:t>https://www.w3schools.com/</a:t>
            </a:r>
            <a:endParaRPr sz="2000"/>
          </a:p>
          <a:p>
            <a:pPr marL="0" indent="0"/>
            <a:endParaRPr sz="2000"/>
          </a:p>
          <a:p>
            <a:pPr marL="0" indent="0"/>
            <a:endParaRPr sz="2000"/>
          </a:p>
          <a:p>
            <a:pPr marL="0" indent="0"/>
            <a:endParaRPr sz="2000"/>
          </a:p>
          <a:p>
            <a:pPr marL="0" indent="0"/>
            <a:r>
              <a:rPr lang="es" sz="2000" u="sng">
                <a:solidFill>
                  <a:schemeClr val="hlink"/>
                </a:solidFill>
                <a:hlinkClick r:id="rId5"/>
              </a:rPr>
              <a:t>https://developer.mozilla.org/es/</a:t>
            </a:r>
            <a:endParaRPr sz="2000"/>
          </a:p>
          <a:p>
            <a:pPr marL="0" indent="0"/>
            <a:endParaRPr sz="2000"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7701" y="3352864"/>
            <a:ext cx="303847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7701" y="4654438"/>
            <a:ext cx="22860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57700" y="2045003"/>
            <a:ext cx="2632220" cy="9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17B606-7FBB-4ED5-B02F-4487E7B6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Preparación  del entorno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C691786-E3B3-4F77-92D7-C9AD728B42E0}"/>
              </a:ext>
            </a:extLst>
          </p:cNvPr>
          <p:cNvSpPr/>
          <p:nvPr/>
        </p:nvSpPr>
        <p:spPr>
          <a:xfrm>
            <a:off x="2282381" y="3284984"/>
            <a:ext cx="4572000" cy="206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2800" dirty="0">
                <a:solidFill>
                  <a:schemeClr val="lt1"/>
                </a:solidFill>
              </a:rPr>
              <a:t>VSC. </a:t>
            </a:r>
          </a:p>
          <a:p>
            <a:r>
              <a:rPr lang="es-ES" sz="2800" dirty="0">
                <a:solidFill>
                  <a:schemeClr val="lt1"/>
                </a:solidFill>
              </a:rPr>
              <a:t>Git. </a:t>
            </a:r>
          </a:p>
          <a:p>
            <a:r>
              <a:rPr lang="es-ES" sz="2800" dirty="0" err="1">
                <a:solidFill>
                  <a:schemeClr val="lt1"/>
                </a:solidFill>
              </a:rPr>
              <a:t>NodeJS</a:t>
            </a:r>
            <a:r>
              <a:rPr lang="es-ES" sz="2800" dirty="0">
                <a:solidFill>
                  <a:schemeClr val="lt1"/>
                </a:solidFill>
              </a:rPr>
              <a:t>/</a:t>
            </a:r>
            <a:r>
              <a:rPr lang="es-ES" sz="2800" dirty="0" err="1">
                <a:solidFill>
                  <a:schemeClr val="lt1"/>
                </a:solidFill>
              </a:rPr>
              <a:t>npm</a:t>
            </a:r>
            <a:endParaRPr lang="es-ES" sz="2800" dirty="0">
              <a:solidFill>
                <a:schemeClr val="lt1"/>
              </a:solidFill>
            </a:endParaRPr>
          </a:p>
          <a:p>
            <a:r>
              <a:rPr lang="es-ES" sz="2800" dirty="0">
                <a:solidFill>
                  <a:schemeClr val="lt1"/>
                </a:solidFill>
              </a:rPr>
              <a:t>Servidores. Http-server</a:t>
            </a:r>
          </a:p>
        </p:txBody>
      </p:sp>
    </p:spTree>
    <p:extLst>
      <p:ext uri="{BB962C8B-B14F-4D97-AF65-F5344CB8AC3E}">
        <p14:creationId xmlns:p14="http://schemas.microsoft.com/office/powerpoint/2010/main" val="7729360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1881</TotalTime>
  <Words>3486</Words>
  <Application>Microsoft Office PowerPoint</Application>
  <PresentationFormat>Presentación en pantalla (4:3)</PresentationFormat>
  <Paragraphs>619</Paragraphs>
  <Slides>69</Slides>
  <Notes>50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69</vt:i4>
      </vt:variant>
    </vt:vector>
  </HeadingPairs>
  <TitlesOfParts>
    <vt:vector size="82" baseType="lpstr">
      <vt:lpstr>Arial</vt:lpstr>
      <vt:lpstr>Arial Black</vt:lpstr>
      <vt:lpstr>Arial Narrow</vt:lpstr>
      <vt:lpstr>Calibri</vt:lpstr>
      <vt:lpstr>Courier New</vt:lpstr>
      <vt:lpstr>Gill Sans</vt:lpstr>
      <vt:lpstr>Helvetica Neue</vt:lpstr>
      <vt:lpstr>Helvetica Neue Light</vt:lpstr>
      <vt:lpstr>Symbol</vt:lpstr>
      <vt:lpstr>Times New Roman</vt:lpstr>
      <vt:lpstr>Wingdings</vt:lpstr>
      <vt:lpstr>Tema de Office</vt:lpstr>
      <vt:lpstr>Office Theme</vt:lpstr>
      <vt:lpstr>Presentación de PowerPoint</vt:lpstr>
      <vt:lpstr>     ICONO TRAINING                       FORMADOR</vt:lpstr>
      <vt:lpstr> HTML BÁSICO  </vt:lpstr>
      <vt:lpstr>Introducción</vt:lpstr>
      <vt:lpstr>Modelo cliente / servidor en la Web</vt:lpstr>
      <vt:lpstr>El lado cliente o Front End</vt:lpstr>
      <vt:lpstr>Entorno y herramientas.</vt:lpstr>
      <vt:lpstr>Fuentes de información</vt:lpstr>
      <vt:lpstr>Preparación  del entorno</vt:lpstr>
      <vt:lpstr>HTML: Origen y evolución</vt:lpstr>
      <vt:lpstr>Inicios del HTML: la Web</vt:lpstr>
      <vt:lpstr>La Web: detalles</vt:lpstr>
      <vt:lpstr>Evolución del HTML: versiones</vt:lpstr>
      <vt:lpstr>Evolución del HTML: versiones</vt:lpstr>
      <vt:lpstr>XHTML</vt:lpstr>
      <vt:lpstr>De XHTML a HTML5</vt:lpstr>
      <vt:lpstr>HTML5 /CSS3</vt:lpstr>
      <vt:lpstr>Tecnologías asociadas</vt:lpstr>
      <vt:lpstr>Elementos clave en HTML5</vt:lpstr>
      <vt:lpstr>Lenguaje HTML</vt:lpstr>
      <vt:lpstr>Lenguajes de marcado generales: SGML – HTML – XML…</vt:lpstr>
      <vt:lpstr>Etiquetas en HTML</vt:lpstr>
      <vt:lpstr>Etiquetas en HTML</vt:lpstr>
      <vt:lpstr>Etiquetas en HTML: atributos</vt:lpstr>
      <vt:lpstr>Etiquetas en HTML: formato y “convenciones”</vt:lpstr>
      <vt:lpstr>Comentarios</vt:lpstr>
      <vt:lpstr>Atributos globales</vt:lpstr>
      <vt:lpstr>Atributos id y class</vt:lpstr>
      <vt:lpstr>Estructura de los documentos HTML</vt:lpstr>
      <vt:lpstr>Estructura básica</vt:lpstr>
      <vt:lpstr>Inicio del documento HTML</vt:lpstr>
      <vt:lpstr>Inicio del documento HTML</vt:lpstr>
      <vt:lpstr>Partes del documento HTML: cabecera (head) y cuerpo (body)</vt:lpstr>
      <vt:lpstr>La cabecera (head)</vt:lpstr>
      <vt:lpstr>Etiqueta &lt;base&gt;</vt:lpstr>
      <vt:lpstr>Etiqueta &lt;title&gt;</vt:lpstr>
      <vt:lpstr>Inclusiones: css y scripts</vt:lpstr>
      <vt:lpstr>Iconos: favicon</vt:lpstr>
      <vt:lpstr>Metadatos: name/content</vt:lpstr>
      <vt:lpstr>Metadatos: http-equiv</vt:lpstr>
      <vt:lpstr>Character Sets (&lt;meta charset&gt;)</vt:lpstr>
      <vt:lpstr>Sintaxis y semántica</vt:lpstr>
      <vt:lpstr>Proyecto. Creación de la estructura básica</vt:lpstr>
      <vt:lpstr>Etiquetas HTML Principales</vt:lpstr>
      <vt:lpstr>Tipos de etiquetas. Content Types en HTML5</vt:lpstr>
      <vt:lpstr>Tipos de etiquetas: en bloque / en línea</vt:lpstr>
      <vt:lpstr>Tipos de etiquetas. Estructura del estándar</vt:lpstr>
      <vt:lpstr>Secciones semánticas (sectioning)</vt:lpstr>
      <vt:lpstr>Proyecto. Creación de las secciones básicas</vt:lpstr>
      <vt:lpstr>Grupos de elementos (grouping)</vt:lpstr>
      <vt:lpstr>Proyecto. Incorporando contenido. Grupos de elementos</vt:lpstr>
      <vt:lpstr>Enlaces (links)</vt:lpstr>
      <vt:lpstr>Proyecto. Creación del menú</vt:lpstr>
      <vt:lpstr>Elementos en línea (text-level)</vt:lpstr>
      <vt:lpstr>Proyecto. Mejora de los textos </vt:lpstr>
      <vt:lpstr>Otros Elementos HTML</vt:lpstr>
      <vt:lpstr>Elementos embebidos (embedded content)</vt:lpstr>
      <vt:lpstr>Proyecto. Incorporación de imágenes (y videos) </vt:lpstr>
      <vt:lpstr>Tablas (Tabular data)</vt:lpstr>
      <vt:lpstr>Formularios (forms)</vt:lpstr>
      <vt:lpstr>Controles de formularios</vt:lpstr>
      <vt:lpstr>Proyecto. Incorporación de un formulario de contacto</vt:lpstr>
      <vt:lpstr>Elementos interactivos (interactive elements)</vt:lpstr>
      <vt:lpstr>details / summary</vt:lpstr>
      <vt:lpstr>dialog</vt:lpstr>
      <vt:lpstr>Scripting</vt:lpstr>
      <vt:lpstr>Metadatos</vt:lpstr>
      <vt:lpstr> VALORACIÓN DE LA ACCIÓN FORMATIVA </vt:lpstr>
      <vt:lpstr>Presentación de PowerPoint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icono</dc:creator>
  <cp:lastModifiedBy>Alejandro Cerezo</cp:lastModifiedBy>
  <cp:revision>74</cp:revision>
  <dcterms:created xsi:type="dcterms:W3CDTF">2017-11-13T09:31:15Z</dcterms:created>
  <dcterms:modified xsi:type="dcterms:W3CDTF">2019-02-04T21:40:01Z</dcterms:modified>
</cp:coreProperties>
</file>